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8.jpg" ContentType="image/pn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711" r:id="rId1"/>
  </p:sldMasterIdLst>
  <p:notesMasterIdLst>
    <p:notesMasterId r:id="rId13"/>
  </p:notesMasterIdLst>
  <p:sldIdLst>
    <p:sldId id="263" r:id="rId2"/>
    <p:sldId id="257" r:id="rId3"/>
    <p:sldId id="259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12192000" cy="6858000"/>
  <p:notesSz cx="6808788" cy="99409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12169"/>
    <a:srgbClr val="808080"/>
    <a:srgbClr val="12749B"/>
    <a:srgbClr val="004288"/>
    <a:srgbClr val="C8C8C8"/>
    <a:srgbClr val="595959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94F2B1-D76F-4EA1-9938-E1F3182932E2}" v="4597" dt="2024-07-10T13:10:52.4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8" autoAdjust="0"/>
    <p:restoredTop sz="95374" autoAdjust="0"/>
  </p:normalViewPr>
  <p:slideViewPr>
    <p:cSldViewPr snapToGrid="0">
      <p:cViewPr varScale="1">
        <p:scale>
          <a:sx n="106" d="100"/>
          <a:sy n="106" d="100"/>
        </p:scale>
        <p:origin x="774" y="114"/>
      </p:cViewPr>
      <p:guideLst/>
    </p:cSldViewPr>
  </p:slideViewPr>
  <p:outlineViewPr>
    <p:cViewPr>
      <p:scale>
        <a:sx n="33" d="100"/>
        <a:sy n="33" d="100"/>
      </p:scale>
      <p:origin x="0" y="-2563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po Bechelli" userId="260bbfd5-ab35-40d1-a554-dc05d50c83a6" providerId="ADAL" clId="{FA5BA3F6-AFCC-4BFB-9CF7-E60282FD0926}"/>
    <pc:docChg chg="modMainMaster">
      <pc:chgData name="Lapo Bechelli" userId="260bbfd5-ab35-40d1-a554-dc05d50c83a6" providerId="ADAL" clId="{FA5BA3F6-AFCC-4BFB-9CF7-E60282FD0926}" dt="2024-03-13T15:01:33.389" v="0" actId="20578"/>
      <pc:docMkLst>
        <pc:docMk/>
      </pc:docMkLst>
      <pc:sldMasterChg chg="modSldLayout sldLayoutOrd">
        <pc:chgData name="Lapo Bechelli" userId="260bbfd5-ab35-40d1-a554-dc05d50c83a6" providerId="ADAL" clId="{FA5BA3F6-AFCC-4BFB-9CF7-E60282FD0926}" dt="2024-03-13T15:01:33.389" v="0" actId="20578"/>
        <pc:sldMasterMkLst>
          <pc:docMk/>
          <pc:sldMasterMk cId="1901477809" sldId="2147483711"/>
        </pc:sldMasterMkLst>
        <pc:sldLayoutChg chg="ord">
          <pc:chgData name="Lapo Bechelli" userId="260bbfd5-ab35-40d1-a554-dc05d50c83a6" providerId="ADAL" clId="{FA5BA3F6-AFCC-4BFB-9CF7-E60282FD0926}" dt="2024-03-13T15:01:33.389" v="0" actId="20578"/>
          <pc:sldLayoutMkLst>
            <pc:docMk/>
            <pc:sldMasterMk cId="1901477809" sldId="2147483711"/>
            <pc:sldLayoutMk cId="567663379" sldId="2147483712"/>
          </pc:sldLayoutMkLst>
        </pc:sldLayoutChg>
      </pc:sldMasterChg>
    </pc:docChg>
  </pc:docChgLst>
  <pc:docChgLst>
    <pc:chgData name="Lapo Bechelli" userId="260bbfd5-ab35-40d1-a554-dc05d50c83a6" providerId="ADAL" clId="{9194F2B1-D76F-4EA1-9938-E1F3182932E2}"/>
    <pc:docChg chg="undo custSel addSld delSld modSld sldOrd modNotesMaster">
      <pc:chgData name="Lapo Bechelli" userId="260bbfd5-ab35-40d1-a554-dc05d50c83a6" providerId="ADAL" clId="{9194F2B1-D76F-4EA1-9938-E1F3182932E2}" dt="2024-07-10T13:10:52.452" v="6757" actId="20577"/>
      <pc:docMkLst>
        <pc:docMk/>
      </pc:docMkLst>
      <pc:sldChg chg="addSp delSp modSp mod">
        <pc:chgData name="Lapo Bechelli" userId="260bbfd5-ab35-40d1-a554-dc05d50c83a6" providerId="ADAL" clId="{9194F2B1-D76F-4EA1-9938-E1F3182932E2}" dt="2024-07-10T09:31:42.093" v="6638" actId="113"/>
        <pc:sldMkLst>
          <pc:docMk/>
          <pc:sldMk cId="1107509794" sldId="257"/>
        </pc:sldMkLst>
        <pc:spChg chg="add mod">
          <ac:chgData name="Lapo Bechelli" userId="260bbfd5-ab35-40d1-a554-dc05d50c83a6" providerId="ADAL" clId="{9194F2B1-D76F-4EA1-9938-E1F3182932E2}" dt="2024-07-10T09:27:48.396" v="6592"/>
          <ac:spMkLst>
            <pc:docMk/>
            <pc:sldMk cId="1107509794" sldId="257"/>
            <ac:spMk id="3" creationId="{13051C5A-930E-2F43-BF75-E78037B5D83D}"/>
          </ac:spMkLst>
        </pc:spChg>
        <pc:spChg chg="mod">
          <ac:chgData name="Lapo Bechelli" userId="260bbfd5-ab35-40d1-a554-dc05d50c83a6" providerId="ADAL" clId="{9194F2B1-D76F-4EA1-9938-E1F3182932E2}" dt="2024-07-10T09:31:18.583" v="6634" actId="207"/>
          <ac:spMkLst>
            <pc:docMk/>
            <pc:sldMk cId="1107509794" sldId="257"/>
            <ac:spMk id="7" creationId="{81D4C500-C1BA-8A4B-B836-AF36F7C07110}"/>
          </ac:spMkLst>
        </pc:spChg>
        <pc:spChg chg="add del mod">
          <ac:chgData name="Lapo Bechelli" userId="260bbfd5-ab35-40d1-a554-dc05d50c83a6" providerId="ADAL" clId="{9194F2B1-D76F-4EA1-9938-E1F3182932E2}" dt="2024-07-10T09:27:52.805" v="6595"/>
          <ac:spMkLst>
            <pc:docMk/>
            <pc:sldMk cId="1107509794" sldId="257"/>
            <ac:spMk id="8" creationId="{0D7C78CA-F18C-3C81-C53B-DF71C8033C5C}"/>
          </ac:spMkLst>
        </pc:spChg>
        <pc:spChg chg="mod">
          <ac:chgData name="Lapo Bechelli" userId="260bbfd5-ab35-40d1-a554-dc05d50c83a6" providerId="ADAL" clId="{9194F2B1-D76F-4EA1-9938-E1F3182932E2}" dt="2024-07-10T09:31:42.093" v="6638" actId="113"/>
          <ac:spMkLst>
            <pc:docMk/>
            <pc:sldMk cId="1107509794" sldId="257"/>
            <ac:spMk id="9" creationId="{FA8E5856-D339-5744-97DC-C2F954EED3A6}"/>
          </ac:spMkLst>
        </pc:spChg>
        <pc:picChg chg="add del mod">
          <ac:chgData name="Lapo Bechelli" userId="260bbfd5-ab35-40d1-a554-dc05d50c83a6" providerId="ADAL" clId="{9194F2B1-D76F-4EA1-9938-E1F3182932E2}" dt="2024-07-08T08:47:30.340" v="963" actId="478"/>
          <ac:picMkLst>
            <pc:docMk/>
            <pc:sldMk cId="1107509794" sldId="257"/>
            <ac:picMk id="3" creationId="{F5D59308-5BAA-41FA-1F5A-E439AFC76FC0}"/>
          </ac:picMkLst>
        </pc:picChg>
        <pc:picChg chg="add mod">
          <ac:chgData name="Lapo Bechelli" userId="260bbfd5-ab35-40d1-a554-dc05d50c83a6" providerId="ADAL" clId="{9194F2B1-D76F-4EA1-9938-E1F3182932E2}" dt="2024-07-08T08:47:30.562" v="964"/>
          <ac:picMkLst>
            <pc:docMk/>
            <pc:sldMk cId="1107509794" sldId="257"/>
            <ac:picMk id="4" creationId="{F41A4197-876C-16F4-A14C-306F7ED59491}"/>
          </ac:picMkLst>
        </pc:picChg>
      </pc:sldChg>
      <pc:sldChg chg="addSp delSp modSp del mod">
        <pc:chgData name="Lapo Bechelli" userId="260bbfd5-ab35-40d1-a554-dc05d50c83a6" providerId="ADAL" clId="{9194F2B1-D76F-4EA1-9938-E1F3182932E2}" dt="2024-07-09T10:16:18.526" v="6172" actId="2696"/>
        <pc:sldMkLst>
          <pc:docMk/>
          <pc:sldMk cId="1174820286" sldId="258"/>
        </pc:sldMkLst>
        <pc:spChg chg="add mod">
          <ac:chgData name="Lapo Bechelli" userId="260bbfd5-ab35-40d1-a554-dc05d50c83a6" providerId="ADAL" clId="{9194F2B1-D76F-4EA1-9938-E1F3182932E2}" dt="2024-07-08T08:18:02.346" v="11" actId="478"/>
          <ac:spMkLst>
            <pc:docMk/>
            <pc:sldMk cId="1174820286" sldId="258"/>
            <ac:spMk id="6" creationId="{F49B83C7-EBC7-3C4A-378B-252091FF8A78}"/>
          </ac:spMkLst>
        </pc:spChg>
        <pc:graphicFrameChg chg="del mod">
          <ac:chgData name="Lapo Bechelli" userId="260bbfd5-ab35-40d1-a554-dc05d50c83a6" providerId="ADAL" clId="{9194F2B1-D76F-4EA1-9938-E1F3182932E2}" dt="2024-07-08T08:18:02.346" v="11" actId="478"/>
          <ac:graphicFrameMkLst>
            <pc:docMk/>
            <pc:sldMk cId="1174820286" sldId="258"/>
            <ac:graphicFrameMk id="9" creationId="{00000000-0000-0000-0000-000000000000}"/>
          </ac:graphicFrameMkLst>
        </pc:graphicFrameChg>
        <pc:picChg chg="add del mod">
          <ac:chgData name="Lapo Bechelli" userId="260bbfd5-ab35-40d1-a554-dc05d50c83a6" providerId="ADAL" clId="{9194F2B1-D76F-4EA1-9938-E1F3182932E2}" dt="2024-07-08T08:47:35.502" v="967" actId="478"/>
          <ac:picMkLst>
            <pc:docMk/>
            <pc:sldMk cId="1174820286" sldId="258"/>
            <ac:picMk id="3" creationId="{04BFA175-DEF4-A514-0B65-2D522E9087B7}"/>
          </ac:picMkLst>
        </pc:picChg>
        <pc:picChg chg="add mod">
          <ac:chgData name="Lapo Bechelli" userId="260bbfd5-ab35-40d1-a554-dc05d50c83a6" providerId="ADAL" clId="{9194F2B1-D76F-4EA1-9938-E1F3182932E2}" dt="2024-07-08T08:47:35.743" v="968"/>
          <ac:picMkLst>
            <pc:docMk/>
            <pc:sldMk cId="1174820286" sldId="258"/>
            <ac:picMk id="7" creationId="{BF48FF83-391C-B4B3-A28F-7E9FAC23DC29}"/>
          </ac:picMkLst>
        </pc:picChg>
      </pc:sldChg>
      <pc:sldChg chg="addSp delSp modSp mod modAnim">
        <pc:chgData name="Lapo Bechelli" userId="260bbfd5-ab35-40d1-a554-dc05d50c83a6" providerId="ADAL" clId="{9194F2B1-D76F-4EA1-9938-E1F3182932E2}" dt="2024-07-10T12:24:54.654" v="6726" actId="20577"/>
        <pc:sldMkLst>
          <pc:docMk/>
          <pc:sldMk cId="1829191165" sldId="259"/>
        </pc:sldMkLst>
        <pc:spChg chg="mod">
          <ac:chgData name="Lapo Bechelli" userId="260bbfd5-ab35-40d1-a554-dc05d50c83a6" providerId="ADAL" clId="{9194F2B1-D76F-4EA1-9938-E1F3182932E2}" dt="2024-07-10T09:29:11.286" v="6627" actId="1076"/>
          <ac:spMkLst>
            <pc:docMk/>
            <pc:sldMk cId="1829191165" sldId="259"/>
            <ac:spMk id="7" creationId="{BF8B3600-30EE-8D46-92B6-F05C33A364C2}"/>
          </ac:spMkLst>
        </pc:spChg>
        <pc:spChg chg="mod">
          <ac:chgData name="Lapo Bechelli" userId="260bbfd5-ab35-40d1-a554-dc05d50c83a6" providerId="ADAL" clId="{9194F2B1-D76F-4EA1-9938-E1F3182932E2}" dt="2024-07-10T12:24:54.654" v="6726" actId="20577"/>
          <ac:spMkLst>
            <pc:docMk/>
            <pc:sldMk cId="1829191165" sldId="259"/>
            <ac:spMk id="9" creationId="{5BFFE8B9-DE2B-A34C-B71B-4C5685BFE25A}"/>
          </ac:spMkLst>
        </pc:spChg>
        <pc:spChg chg="del">
          <ac:chgData name="Lapo Bechelli" userId="260bbfd5-ab35-40d1-a554-dc05d50c83a6" providerId="ADAL" clId="{9194F2B1-D76F-4EA1-9938-E1F3182932E2}" dt="2024-07-08T08:46:43.503" v="948" actId="931"/>
          <ac:spMkLst>
            <pc:docMk/>
            <pc:sldMk cId="1829191165" sldId="259"/>
            <ac:spMk id="11" creationId="{AA5C6AEC-025F-FE41-B6AF-F9C1641260FB}"/>
          </ac:spMkLst>
        </pc:spChg>
        <pc:spChg chg="add del mod">
          <ac:chgData name="Lapo Bechelli" userId="260bbfd5-ab35-40d1-a554-dc05d50c83a6" providerId="ADAL" clId="{9194F2B1-D76F-4EA1-9938-E1F3182932E2}" dt="2024-07-08T08:58:14.245" v="1042" actId="478"/>
          <ac:spMkLst>
            <pc:docMk/>
            <pc:sldMk cId="1829191165" sldId="259"/>
            <ac:spMk id="12" creationId="{FDB3AF11-7210-7F2C-CA2A-D0970B35E539}"/>
          </ac:spMkLst>
        </pc:spChg>
        <pc:picChg chg="add mod">
          <ac:chgData name="Lapo Bechelli" userId="260bbfd5-ab35-40d1-a554-dc05d50c83a6" providerId="ADAL" clId="{9194F2B1-D76F-4EA1-9938-E1F3182932E2}" dt="2024-07-08T08:47:22.911" v="960" actId="14100"/>
          <ac:picMkLst>
            <pc:docMk/>
            <pc:sldMk cId="1829191165" sldId="259"/>
            <ac:picMk id="3" creationId="{53CDC0DE-5E53-F5C8-C15D-7995B34F5218}"/>
          </ac:picMkLst>
        </pc:picChg>
        <pc:picChg chg="add mod">
          <ac:chgData name="Lapo Bechelli" userId="260bbfd5-ab35-40d1-a554-dc05d50c83a6" providerId="ADAL" clId="{9194F2B1-D76F-4EA1-9938-E1F3182932E2}" dt="2024-07-08T09:00:21.643" v="1227" actId="14100"/>
          <ac:picMkLst>
            <pc:docMk/>
            <pc:sldMk cId="1829191165" sldId="259"/>
            <ac:picMk id="5" creationId="{38BFFD64-226F-9629-17D4-E0AC7C9A2237}"/>
          </ac:picMkLst>
        </pc:picChg>
        <pc:picChg chg="add del mod">
          <ac:chgData name="Lapo Bechelli" userId="260bbfd5-ab35-40d1-a554-dc05d50c83a6" providerId="ADAL" clId="{9194F2B1-D76F-4EA1-9938-E1F3182932E2}" dt="2024-07-08T08:56:22.749" v="1032" actId="478"/>
          <ac:picMkLst>
            <pc:docMk/>
            <pc:sldMk cId="1829191165" sldId="259"/>
            <ac:picMk id="6" creationId="{C281EF6D-FBB5-C86A-754E-37155A309BA8}"/>
          </ac:picMkLst>
        </pc:picChg>
        <pc:picChg chg="add del mod">
          <ac:chgData name="Lapo Bechelli" userId="260bbfd5-ab35-40d1-a554-dc05d50c83a6" providerId="ADAL" clId="{9194F2B1-D76F-4EA1-9938-E1F3182932E2}" dt="2024-07-08T08:56:36.487" v="1037" actId="478"/>
          <ac:picMkLst>
            <pc:docMk/>
            <pc:sldMk cId="1829191165" sldId="259"/>
            <ac:picMk id="8" creationId="{55FB8E23-0836-C2BC-38F5-CD6A006B4EDE}"/>
          </ac:picMkLst>
        </pc:picChg>
        <pc:picChg chg="add del">
          <ac:chgData name="Lapo Bechelli" userId="260bbfd5-ab35-40d1-a554-dc05d50c83a6" providerId="ADAL" clId="{9194F2B1-D76F-4EA1-9938-E1F3182932E2}" dt="2024-07-08T08:56:58.196" v="1039" actId="478"/>
          <ac:picMkLst>
            <pc:docMk/>
            <pc:sldMk cId="1829191165" sldId="259"/>
            <ac:picMk id="10" creationId="{2FC0C12F-5B87-5D23-A32E-7C7F3E58EC01}"/>
          </ac:picMkLst>
        </pc:picChg>
        <pc:picChg chg="add mod">
          <ac:chgData name="Lapo Bechelli" userId="260bbfd5-ab35-40d1-a554-dc05d50c83a6" providerId="ADAL" clId="{9194F2B1-D76F-4EA1-9938-E1F3182932E2}" dt="2024-07-08T09:00:15.532" v="1226" actId="1076"/>
          <ac:picMkLst>
            <pc:docMk/>
            <pc:sldMk cId="1829191165" sldId="259"/>
            <ac:picMk id="14" creationId="{990686EF-A5D2-B2D8-CE3C-ABC490BF0B6A}"/>
          </ac:picMkLst>
        </pc:picChg>
      </pc:sldChg>
      <pc:sldChg chg="addSp delSp modSp mod modAnim">
        <pc:chgData name="Lapo Bechelli" userId="260bbfd5-ab35-40d1-a554-dc05d50c83a6" providerId="ADAL" clId="{9194F2B1-D76F-4EA1-9938-E1F3182932E2}" dt="2024-07-10T11:03:46.247" v="6672" actId="478"/>
        <pc:sldMkLst>
          <pc:docMk/>
          <pc:sldMk cId="3914549831" sldId="262"/>
        </pc:sldMkLst>
        <pc:spChg chg="mod">
          <ac:chgData name="Lapo Bechelli" userId="260bbfd5-ab35-40d1-a554-dc05d50c83a6" providerId="ADAL" clId="{9194F2B1-D76F-4EA1-9938-E1F3182932E2}" dt="2024-07-08T09:21:38.308" v="1248" actId="1076"/>
          <ac:spMkLst>
            <pc:docMk/>
            <pc:sldMk cId="3914549831" sldId="262"/>
            <ac:spMk id="3" creationId="{2260815E-0ED9-674D-95DF-E16C64FBF6D4}"/>
          </ac:spMkLst>
        </pc:spChg>
        <pc:spChg chg="del mod">
          <ac:chgData name="Lapo Bechelli" userId="260bbfd5-ab35-40d1-a554-dc05d50c83a6" providerId="ADAL" clId="{9194F2B1-D76F-4EA1-9938-E1F3182932E2}" dt="2024-07-10T11:03:45.145" v="6671" actId="478"/>
          <ac:spMkLst>
            <pc:docMk/>
            <pc:sldMk cId="3914549831" sldId="262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46.247" v="6672" actId="478"/>
          <ac:spMkLst>
            <pc:docMk/>
            <pc:sldMk cId="3914549831" sldId="262"/>
            <ac:spMk id="13" creationId="{3BA8F97E-D396-FE47-8C8C-FB8E3542DC1A}"/>
          </ac:spMkLst>
        </pc:spChg>
        <pc:spChg chg="del">
          <ac:chgData name="Lapo Bechelli" userId="260bbfd5-ab35-40d1-a554-dc05d50c83a6" providerId="ADAL" clId="{9194F2B1-D76F-4EA1-9938-E1F3182932E2}" dt="2024-07-08T09:33:57.101" v="1701" actId="931"/>
          <ac:spMkLst>
            <pc:docMk/>
            <pc:sldMk cId="3914549831" sldId="262"/>
            <ac:spMk id="15" creationId="{443FDA3C-1920-E441-A007-0FDCF3479B86}"/>
          </ac:spMkLst>
        </pc:spChg>
        <pc:spChg chg="mod">
          <ac:chgData name="Lapo Bechelli" userId="260bbfd5-ab35-40d1-a554-dc05d50c83a6" providerId="ADAL" clId="{9194F2B1-D76F-4EA1-9938-E1F3182932E2}" dt="2024-07-08T09:36:04.327" v="1727" actId="20577"/>
          <ac:spMkLst>
            <pc:docMk/>
            <pc:sldMk cId="3914549831" sldId="262"/>
            <ac:spMk id="17" creationId="{E624AE1A-7012-B64E-8804-2CFA907A05A3}"/>
          </ac:spMkLst>
        </pc:spChg>
        <pc:picChg chg="add del mod">
          <ac:chgData name="Lapo Bechelli" userId="260bbfd5-ab35-40d1-a554-dc05d50c83a6" providerId="ADAL" clId="{9194F2B1-D76F-4EA1-9938-E1F3182932E2}" dt="2024-07-08T08:47:33.330" v="965" actId="478"/>
          <ac:picMkLst>
            <pc:docMk/>
            <pc:sldMk cId="3914549831" sldId="262"/>
            <ac:picMk id="2" creationId="{32C35632-C691-AED3-D73D-1E9796FDA3C3}"/>
          </ac:picMkLst>
        </pc:picChg>
        <pc:picChg chg="add mod">
          <ac:chgData name="Lapo Bechelli" userId="260bbfd5-ab35-40d1-a554-dc05d50c83a6" providerId="ADAL" clId="{9194F2B1-D76F-4EA1-9938-E1F3182932E2}" dt="2024-07-08T08:47:33.568" v="966"/>
          <ac:picMkLst>
            <pc:docMk/>
            <pc:sldMk cId="3914549831" sldId="262"/>
            <ac:picMk id="4" creationId="{C3DCC47C-2ABC-830B-C94A-FEA4BEF90A61}"/>
          </ac:picMkLst>
        </pc:picChg>
        <pc:picChg chg="add mod">
          <ac:chgData name="Lapo Bechelli" userId="260bbfd5-ab35-40d1-a554-dc05d50c83a6" providerId="ADAL" clId="{9194F2B1-D76F-4EA1-9938-E1F3182932E2}" dt="2024-07-08T09:34:03.967" v="1705" actId="1076"/>
          <ac:picMkLst>
            <pc:docMk/>
            <pc:sldMk cId="3914549831" sldId="262"/>
            <ac:picMk id="6" creationId="{73FDF144-DED9-8C7C-202A-1251D72B1240}"/>
          </ac:picMkLst>
        </pc:picChg>
      </pc:sldChg>
      <pc:sldChg chg="addSp delSp modSp mod">
        <pc:chgData name="Lapo Bechelli" userId="260bbfd5-ab35-40d1-a554-dc05d50c83a6" providerId="ADAL" clId="{9194F2B1-D76F-4EA1-9938-E1F3182932E2}" dt="2024-07-08T08:47:26.702" v="962"/>
        <pc:sldMkLst>
          <pc:docMk/>
          <pc:sldMk cId="2609935872" sldId="263"/>
        </pc:sldMkLst>
        <pc:spChg chg="mod">
          <ac:chgData name="Lapo Bechelli" userId="260bbfd5-ab35-40d1-a554-dc05d50c83a6" providerId="ADAL" clId="{9194F2B1-D76F-4EA1-9938-E1F3182932E2}" dt="2024-07-08T08:21:09.292" v="128" actId="1076"/>
          <ac:spMkLst>
            <pc:docMk/>
            <pc:sldMk cId="2609935872" sldId="263"/>
            <ac:spMk id="2" creationId="{6E3611B9-09E2-DA47-98DB-C123AEFC049E}"/>
          </ac:spMkLst>
        </pc:spChg>
        <pc:spChg chg="mod">
          <ac:chgData name="Lapo Bechelli" userId="260bbfd5-ab35-40d1-a554-dc05d50c83a6" providerId="ADAL" clId="{9194F2B1-D76F-4EA1-9938-E1F3182932E2}" dt="2024-07-08T08:21:34.653" v="166" actId="20577"/>
          <ac:spMkLst>
            <pc:docMk/>
            <pc:sldMk cId="2609935872" sldId="263"/>
            <ac:spMk id="3" creationId="{6BC95D97-F484-E545-9427-EADD7C9415BC}"/>
          </ac:spMkLst>
        </pc:spChg>
        <pc:picChg chg="add del mod">
          <ac:chgData name="Lapo Bechelli" userId="260bbfd5-ab35-40d1-a554-dc05d50c83a6" providerId="ADAL" clId="{9194F2B1-D76F-4EA1-9938-E1F3182932E2}" dt="2024-07-08T08:47:26.435" v="961" actId="478"/>
          <ac:picMkLst>
            <pc:docMk/>
            <pc:sldMk cId="2609935872" sldId="263"/>
            <ac:picMk id="6" creationId="{218F9AEB-970A-A884-7994-CFE876DDC6FF}"/>
          </ac:picMkLst>
        </pc:picChg>
        <pc:picChg chg="add mod">
          <ac:chgData name="Lapo Bechelli" userId="260bbfd5-ab35-40d1-a554-dc05d50c83a6" providerId="ADAL" clId="{9194F2B1-D76F-4EA1-9938-E1F3182932E2}" dt="2024-07-08T08:47:26.702" v="962"/>
          <ac:picMkLst>
            <pc:docMk/>
            <pc:sldMk cId="2609935872" sldId="263"/>
            <ac:picMk id="7" creationId="{C7DEC84B-D4DB-F2FF-A154-4E100C7B45AB}"/>
          </ac:picMkLst>
        </pc:picChg>
      </pc:sldChg>
      <pc:sldChg chg="addSp delSp modSp add mod modAnim">
        <pc:chgData name="Lapo Bechelli" userId="260bbfd5-ab35-40d1-a554-dc05d50c83a6" providerId="ADAL" clId="{9194F2B1-D76F-4EA1-9938-E1F3182932E2}" dt="2024-07-10T11:03:49.881" v="6674" actId="478"/>
        <pc:sldMkLst>
          <pc:docMk/>
          <pc:sldMk cId="4052135128" sldId="264"/>
        </pc:sldMkLst>
        <pc:spChg chg="add del mod">
          <ac:chgData name="Lapo Bechelli" userId="260bbfd5-ab35-40d1-a554-dc05d50c83a6" providerId="ADAL" clId="{9194F2B1-D76F-4EA1-9938-E1F3182932E2}" dt="2024-07-08T09:38:51.288" v="1919" actId="931"/>
          <ac:spMkLst>
            <pc:docMk/>
            <pc:sldMk cId="4052135128" sldId="264"/>
            <ac:spMk id="5" creationId="{B8C29113-63D1-71EC-48C8-48A1C9BC28D8}"/>
          </ac:spMkLst>
        </pc:spChg>
        <pc:spChg chg="del">
          <ac:chgData name="Lapo Bechelli" userId="260bbfd5-ab35-40d1-a554-dc05d50c83a6" providerId="ADAL" clId="{9194F2B1-D76F-4EA1-9938-E1F3182932E2}" dt="2024-07-10T11:03:48.689" v="6673" actId="478"/>
          <ac:spMkLst>
            <pc:docMk/>
            <pc:sldMk cId="4052135128" sldId="264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49.881" v="6674" actId="478"/>
          <ac:spMkLst>
            <pc:docMk/>
            <pc:sldMk cId="4052135128" sldId="264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08T09:42:16.024" v="2101" actId="20577"/>
          <ac:spMkLst>
            <pc:docMk/>
            <pc:sldMk cId="4052135128" sldId="264"/>
            <ac:spMk id="17" creationId="{E624AE1A-7012-B64E-8804-2CFA907A05A3}"/>
          </ac:spMkLst>
        </pc:spChg>
        <pc:picChg chg="del">
          <ac:chgData name="Lapo Bechelli" userId="260bbfd5-ab35-40d1-a554-dc05d50c83a6" providerId="ADAL" clId="{9194F2B1-D76F-4EA1-9938-E1F3182932E2}" dt="2024-07-08T09:38:42.504" v="1918" actId="478"/>
          <ac:picMkLst>
            <pc:docMk/>
            <pc:sldMk cId="4052135128" sldId="264"/>
            <ac:picMk id="6" creationId="{73FDF144-DED9-8C7C-202A-1251D72B1240}"/>
          </ac:picMkLst>
        </pc:picChg>
        <pc:picChg chg="add mod">
          <ac:chgData name="Lapo Bechelli" userId="260bbfd5-ab35-40d1-a554-dc05d50c83a6" providerId="ADAL" clId="{9194F2B1-D76F-4EA1-9938-E1F3182932E2}" dt="2024-07-08T09:38:56.546" v="1924" actId="14100"/>
          <ac:picMkLst>
            <pc:docMk/>
            <pc:sldMk cId="4052135128" sldId="264"/>
            <ac:picMk id="8" creationId="{72DE114B-151E-9AE3-D58D-91F334E719DF}"/>
          </ac:picMkLst>
        </pc:picChg>
        <pc:picChg chg="add del mod">
          <ac:chgData name="Lapo Bechelli" userId="260bbfd5-ab35-40d1-a554-dc05d50c83a6" providerId="ADAL" clId="{9194F2B1-D76F-4EA1-9938-E1F3182932E2}" dt="2024-07-08T09:43:20.678" v="2112" actId="478"/>
          <ac:picMkLst>
            <pc:docMk/>
            <pc:sldMk cId="4052135128" sldId="264"/>
            <ac:picMk id="12" creationId="{97D3C39C-224A-0D08-0D61-32E5D1F45CFA}"/>
          </ac:picMkLst>
        </pc:picChg>
        <pc:picChg chg="add mod">
          <ac:chgData name="Lapo Bechelli" userId="260bbfd5-ab35-40d1-a554-dc05d50c83a6" providerId="ADAL" clId="{9194F2B1-D76F-4EA1-9938-E1F3182932E2}" dt="2024-07-08T09:43:59.038" v="2119" actId="1076"/>
          <ac:picMkLst>
            <pc:docMk/>
            <pc:sldMk cId="4052135128" sldId="264"/>
            <ac:picMk id="15" creationId="{0C6D9406-C536-F4D2-2F2C-B69994B0A658}"/>
          </ac:picMkLst>
        </pc:picChg>
        <pc:picChg chg="add mod">
          <ac:chgData name="Lapo Bechelli" userId="260bbfd5-ab35-40d1-a554-dc05d50c83a6" providerId="ADAL" clId="{9194F2B1-D76F-4EA1-9938-E1F3182932E2}" dt="2024-07-08T09:47:57.895" v="2127" actId="1076"/>
          <ac:picMkLst>
            <pc:docMk/>
            <pc:sldMk cId="4052135128" sldId="264"/>
            <ac:picMk id="18" creationId="{CB59E114-3878-3A95-1FE1-D3F567EAC1C4}"/>
          </ac:picMkLst>
        </pc:picChg>
      </pc:sldChg>
      <pc:sldChg chg="addSp delSp modSp add mod delAnim modAnim">
        <pc:chgData name="Lapo Bechelli" userId="260bbfd5-ab35-40d1-a554-dc05d50c83a6" providerId="ADAL" clId="{9194F2B1-D76F-4EA1-9938-E1F3182932E2}" dt="2024-07-10T11:02:55.688" v="6652" actId="478"/>
        <pc:sldMkLst>
          <pc:docMk/>
          <pc:sldMk cId="1350507927" sldId="265"/>
        </pc:sldMkLst>
        <pc:spChg chg="add del mod">
          <ac:chgData name="Lapo Bechelli" userId="260bbfd5-ab35-40d1-a554-dc05d50c83a6" providerId="ADAL" clId="{9194F2B1-D76F-4EA1-9938-E1F3182932E2}" dt="2024-07-08T10:17:35.398" v="3516" actId="931"/>
          <ac:spMkLst>
            <pc:docMk/>
            <pc:sldMk cId="1350507927" sldId="265"/>
            <ac:spMk id="5" creationId="{FEB782AC-F390-2D63-5A8A-35FF11603522}"/>
          </ac:spMkLst>
        </pc:spChg>
        <pc:spChg chg="del mod">
          <ac:chgData name="Lapo Bechelli" userId="260bbfd5-ab35-40d1-a554-dc05d50c83a6" providerId="ADAL" clId="{9194F2B1-D76F-4EA1-9938-E1F3182932E2}" dt="2024-07-10T11:02:51.185" v="6651" actId="478"/>
          <ac:spMkLst>
            <pc:docMk/>
            <pc:sldMk cId="1350507927" sldId="265"/>
            <ac:spMk id="11" creationId="{1294EEEE-D8F8-5742-BF05-405E15858242}"/>
          </ac:spMkLst>
        </pc:spChg>
        <pc:spChg chg="del mod">
          <ac:chgData name="Lapo Bechelli" userId="260bbfd5-ab35-40d1-a554-dc05d50c83a6" providerId="ADAL" clId="{9194F2B1-D76F-4EA1-9938-E1F3182932E2}" dt="2024-07-10T11:02:55.688" v="6652" actId="478"/>
          <ac:spMkLst>
            <pc:docMk/>
            <pc:sldMk cId="1350507927" sldId="265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10T11:02:18.238" v="6646" actId="14100"/>
          <ac:spMkLst>
            <pc:docMk/>
            <pc:sldMk cId="1350507927" sldId="265"/>
            <ac:spMk id="17" creationId="{E624AE1A-7012-B64E-8804-2CFA907A05A3}"/>
          </ac:spMkLst>
        </pc:spChg>
        <pc:picChg chg="add mod">
          <ac:chgData name="Lapo Bechelli" userId="260bbfd5-ab35-40d1-a554-dc05d50c83a6" providerId="ADAL" clId="{9194F2B1-D76F-4EA1-9938-E1F3182932E2}" dt="2024-07-08T10:59:13.349" v="4329" actId="14100"/>
          <ac:picMkLst>
            <pc:docMk/>
            <pc:sldMk cId="1350507927" sldId="265"/>
            <ac:picMk id="7" creationId="{25C2A05B-BC92-9773-2B8F-5FC54B2A838B}"/>
          </ac:picMkLst>
        </pc:picChg>
        <pc:picChg chg="del">
          <ac:chgData name="Lapo Bechelli" userId="260bbfd5-ab35-40d1-a554-dc05d50c83a6" providerId="ADAL" clId="{9194F2B1-D76F-4EA1-9938-E1F3182932E2}" dt="2024-07-08T09:57:32.799" v="2130" actId="478"/>
          <ac:picMkLst>
            <pc:docMk/>
            <pc:sldMk cId="1350507927" sldId="265"/>
            <ac:picMk id="8" creationId="{72DE114B-151E-9AE3-D58D-91F334E719DF}"/>
          </ac:picMkLst>
        </pc:picChg>
        <pc:picChg chg="del">
          <ac:chgData name="Lapo Bechelli" userId="260bbfd5-ab35-40d1-a554-dc05d50c83a6" providerId="ADAL" clId="{9194F2B1-D76F-4EA1-9938-E1F3182932E2}" dt="2024-07-08T09:57:34.161" v="2132" actId="478"/>
          <ac:picMkLst>
            <pc:docMk/>
            <pc:sldMk cId="1350507927" sldId="265"/>
            <ac:picMk id="15" creationId="{0C6D9406-C536-F4D2-2F2C-B69994B0A658}"/>
          </ac:picMkLst>
        </pc:picChg>
        <pc:picChg chg="del">
          <ac:chgData name="Lapo Bechelli" userId="260bbfd5-ab35-40d1-a554-dc05d50c83a6" providerId="ADAL" clId="{9194F2B1-D76F-4EA1-9938-E1F3182932E2}" dt="2024-07-08T09:57:34.801" v="2133" actId="478"/>
          <ac:picMkLst>
            <pc:docMk/>
            <pc:sldMk cId="1350507927" sldId="265"/>
            <ac:picMk id="18" creationId="{CB59E114-3878-3A95-1FE1-D3F567EAC1C4}"/>
          </ac:picMkLst>
        </pc:picChg>
      </pc:sldChg>
      <pc:sldChg chg="addSp delSp modSp add mod delAnim modAnim">
        <pc:chgData name="Lapo Bechelli" userId="260bbfd5-ab35-40d1-a554-dc05d50c83a6" providerId="ADAL" clId="{9194F2B1-D76F-4EA1-9938-E1F3182932E2}" dt="2024-07-10T11:03:06.674" v="6655" actId="478"/>
        <pc:sldMkLst>
          <pc:docMk/>
          <pc:sldMk cId="1440665235" sldId="266"/>
        </pc:sldMkLst>
        <pc:spChg chg="mod">
          <ac:chgData name="Lapo Bechelli" userId="260bbfd5-ab35-40d1-a554-dc05d50c83a6" providerId="ADAL" clId="{9194F2B1-D76F-4EA1-9938-E1F3182932E2}" dt="2024-07-08T10:59:44.658" v="4395" actId="20577"/>
          <ac:spMkLst>
            <pc:docMk/>
            <pc:sldMk cId="1440665235" sldId="266"/>
            <ac:spMk id="3" creationId="{2260815E-0ED9-674D-95DF-E16C64FBF6D4}"/>
          </ac:spMkLst>
        </pc:spChg>
        <pc:spChg chg="add del mod">
          <ac:chgData name="Lapo Bechelli" userId="260bbfd5-ab35-40d1-a554-dc05d50c83a6" providerId="ADAL" clId="{9194F2B1-D76F-4EA1-9938-E1F3182932E2}" dt="2024-07-10T11:03:06.674" v="6655" actId="478"/>
          <ac:spMkLst>
            <pc:docMk/>
            <pc:sldMk cId="1440665235" sldId="266"/>
            <ac:spMk id="5" creationId="{38C4FFD8-480E-5D7D-B2CA-AEBFB2B0C576}"/>
          </ac:spMkLst>
        </pc:spChg>
        <pc:spChg chg="del mod">
          <ac:chgData name="Lapo Bechelli" userId="260bbfd5-ab35-40d1-a554-dc05d50c83a6" providerId="ADAL" clId="{9194F2B1-D76F-4EA1-9938-E1F3182932E2}" dt="2024-07-10T11:03:03.197" v="6653" actId="478"/>
          <ac:spMkLst>
            <pc:docMk/>
            <pc:sldMk cId="1440665235" sldId="266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04.986" v="6654" actId="478"/>
          <ac:spMkLst>
            <pc:docMk/>
            <pc:sldMk cId="1440665235" sldId="266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08T10:25:55.137" v="4318" actId="20577"/>
          <ac:spMkLst>
            <pc:docMk/>
            <pc:sldMk cId="1440665235" sldId="266"/>
            <ac:spMk id="17" creationId="{E624AE1A-7012-B64E-8804-2CFA907A05A3}"/>
          </ac:spMkLst>
        </pc:spChg>
        <pc:picChg chg="del">
          <ac:chgData name="Lapo Bechelli" userId="260bbfd5-ab35-40d1-a554-dc05d50c83a6" providerId="ADAL" clId="{9194F2B1-D76F-4EA1-9938-E1F3182932E2}" dt="2024-07-08T10:18:33.847" v="3524" actId="478"/>
          <ac:picMkLst>
            <pc:docMk/>
            <pc:sldMk cId="1440665235" sldId="266"/>
            <ac:picMk id="7" creationId="{25C2A05B-BC92-9773-2B8F-5FC54B2A838B}"/>
          </ac:picMkLst>
        </pc:picChg>
      </pc:sldChg>
      <pc:sldChg chg="addSp delSp modSp add mod ord delAnim modAnim">
        <pc:chgData name="Lapo Bechelli" userId="260bbfd5-ab35-40d1-a554-dc05d50c83a6" providerId="ADAL" clId="{9194F2B1-D76F-4EA1-9938-E1F3182932E2}" dt="2024-07-10T11:03:21.217" v="6664" actId="27636"/>
        <pc:sldMkLst>
          <pc:docMk/>
          <pc:sldMk cId="3935442166" sldId="267"/>
        </pc:sldMkLst>
        <pc:spChg chg="mod">
          <ac:chgData name="Lapo Bechelli" userId="260bbfd5-ab35-40d1-a554-dc05d50c83a6" providerId="ADAL" clId="{9194F2B1-D76F-4EA1-9938-E1F3182932E2}" dt="2024-07-08T11:00:13.011" v="4428" actId="20577"/>
          <ac:spMkLst>
            <pc:docMk/>
            <pc:sldMk cId="3935442166" sldId="267"/>
            <ac:spMk id="3" creationId="{2260815E-0ED9-674D-95DF-E16C64FBF6D4}"/>
          </ac:spMkLst>
        </pc:spChg>
        <pc:spChg chg="add del mod">
          <ac:chgData name="Lapo Bechelli" userId="260bbfd5-ab35-40d1-a554-dc05d50c83a6" providerId="ADAL" clId="{9194F2B1-D76F-4EA1-9938-E1F3182932E2}" dt="2024-07-10T09:08:23.122" v="6237" actId="34307"/>
          <ac:spMkLst>
            <pc:docMk/>
            <pc:sldMk cId="3935442166" sldId="267"/>
            <ac:spMk id="5" creationId="{0D282A0D-8E66-35F0-6FB2-7949247BEF25}"/>
          </ac:spMkLst>
        </pc:spChg>
        <pc:spChg chg="add del mod">
          <ac:chgData name="Lapo Bechelli" userId="260bbfd5-ab35-40d1-a554-dc05d50c83a6" providerId="ADAL" clId="{9194F2B1-D76F-4EA1-9938-E1F3182932E2}" dt="2024-07-10T11:03:15.468" v="6660" actId="478"/>
          <ac:spMkLst>
            <pc:docMk/>
            <pc:sldMk cId="3935442166" sldId="267"/>
            <ac:spMk id="7" creationId="{A5B20C01-A3AA-2E00-81C0-042A2DE882BA}"/>
          </ac:spMkLst>
        </pc:spChg>
        <pc:spChg chg="del">
          <ac:chgData name="Lapo Bechelli" userId="260bbfd5-ab35-40d1-a554-dc05d50c83a6" providerId="ADAL" clId="{9194F2B1-D76F-4EA1-9938-E1F3182932E2}" dt="2024-07-10T11:03:12.817" v="6658" actId="478"/>
          <ac:spMkLst>
            <pc:docMk/>
            <pc:sldMk cId="3935442166" sldId="267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14.420" v="6659" actId="478"/>
          <ac:spMkLst>
            <pc:docMk/>
            <pc:sldMk cId="3935442166" sldId="267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10T11:03:21.217" v="6664" actId="27636"/>
          <ac:spMkLst>
            <pc:docMk/>
            <pc:sldMk cId="3935442166" sldId="267"/>
            <ac:spMk id="17" creationId="{E624AE1A-7012-B64E-8804-2CFA907A05A3}"/>
          </ac:spMkLst>
        </pc:spChg>
        <pc:picChg chg="add del mod ord">
          <ac:chgData name="Lapo Bechelli" userId="260bbfd5-ab35-40d1-a554-dc05d50c83a6" providerId="ADAL" clId="{9194F2B1-D76F-4EA1-9938-E1F3182932E2}" dt="2024-07-10T09:08:24.775" v="6238" actId="478"/>
          <ac:picMkLst>
            <pc:docMk/>
            <pc:sldMk cId="3935442166" sldId="267"/>
            <ac:picMk id="2" creationId="{D3EDE8F6-E586-95CF-B041-974C726EFCAC}"/>
          </ac:picMkLst>
        </pc:picChg>
        <pc:picChg chg="del">
          <ac:chgData name="Lapo Bechelli" userId="260bbfd5-ab35-40d1-a554-dc05d50c83a6" providerId="ADAL" clId="{9194F2B1-D76F-4EA1-9938-E1F3182932E2}" dt="2024-07-08T12:53:03.462" v="4895" actId="478"/>
          <ac:picMkLst>
            <pc:docMk/>
            <pc:sldMk cId="3935442166" sldId="267"/>
            <ac:picMk id="6" creationId="{73FDF144-DED9-8C7C-202A-1251D72B1240}"/>
          </ac:picMkLst>
        </pc:picChg>
      </pc:sldChg>
      <pc:sldChg chg="delSp modSp add mod modAnim">
        <pc:chgData name="Lapo Bechelli" userId="260bbfd5-ab35-40d1-a554-dc05d50c83a6" providerId="ADAL" clId="{9194F2B1-D76F-4EA1-9938-E1F3182932E2}" dt="2024-07-10T11:03:29.881" v="6667" actId="478"/>
        <pc:sldMkLst>
          <pc:docMk/>
          <pc:sldMk cId="1499117964" sldId="268"/>
        </pc:sldMkLst>
        <pc:spChg chg="mod">
          <ac:chgData name="Lapo Bechelli" userId="260bbfd5-ab35-40d1-a554-dc05d50c83a6" providerId="ADAL" clId="{9194F2B1-D76F-4EA1-9938-E1F3182932E2}" dt="2024-07-08T14:55:25.229" v="5495" actId="20577"/>
          <ac:spMkLst>
            <pc:docMk/>
            <pc:sldMk cId="1499117964" sldId="268"/>
            <ac:spMk id="3" creationId="{2260815E-0ED9-674D-95DF-E16C64FBF6D4}"/>
          </ac:spMkLst>
        </pc:spChg>
        <pc:spChg chg="del">
          <ac:chgData name="Lapo Bechelli" userId="260bbfd5-ab35-40d1-a554-dc05d50c83a6" providerId="ADAL" clId="{9194F2B1-D76F-4EA1-9938-E1F3182932E2}" dt="2024-07-10T11:03:29.881" v="6667" actId="478"/>
          <ac:spMkLst>
            <pc:docMk/>
            <pc:sldMk cId="1499117964" sldId="268"/>
            <ac:spMk id="5" creationId="{0D282A0D-8E66-35F0-6FB2-7949247BEF25}"/>
          </ac:spMkLst>
        </pc:spChg>
        <pc:spChg chg="del">
          <ac:chgData name="Lapo Bechelli" userId="260bbfd5-ab35-40d1-a554-dc05d50c83a6" providerId="ADAL" clId="{9194F2B1-D76F-4EA1-9938-E1F3182932E2}" dt="2024-07-10T11:03:27.630" v="6665" actId="478"/>
          <ac:spMkLst>
            <pc:docMk/>
            <pc:sldMk cId="1499117964" sldId="268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28.479" v="6666" actId="478"/>
          <ac:spMkLst>
            <pc:docMk/>
            <pc:sldMk cId="1499117964" sldId="268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08T14:57:39.604" v="5873" actId="20577"/>
          <ac:spMkLst>
            <pc:docMk/>
            <pc:sldMk cId="1499117964" sldId="268"/>
            <ac:spMk id="17" creationId="{E624AE1A-7012-B64E-8804-2CFA907A05A3}"/>
          </ac:spMkLst>
        </pc:spChg>
      </pc:sldChg>
      <pc:sldChg chg="delSp modSp add mod modAnim">
        <pc:chgData name="Lapo Bechelli" userId="260bbfd5-ab35-40d1-a554-dc05d50c83a6" providerId="ADAL" clId="{9194F2B1-D76F-4EA1-9938-E1F3182932E2}" dt="2024-07-10T13:10:52.452" v="6757" actId="20577"/>
        <pc:sldMkLst>
          <pc:docMk/>
          <pc:sldMk cId="3247579046" sldId="269"/>
        </pc:sldMkLst>
        <pc:spChg chg="mod">
          <ac:chgData name="Lapo Bechelli" userId="260bbfd5-ab35-40d1-a554-dc05d50c83a6" providerId="ADAL" clId="{9194F2B1-D76F-4EA1-9938-E1F3182932E2}" dt="2024-07-08T14:58:14.530" v="5892" actId="20577"/>
          <ac:spMkLst>
            <pc:docMk/>
            <pc:sldMk cId="3247579046" sldId="269"/>
            <ac:spMk id="3" creationId="{2260815E-0ED9-674D-95DF-E16C64FBF6D4}"/>
          </ac:spMkLst>
        </pc:spChg>
        <pc:spChg chg="del">
          <ac:chgData name="Lapo Bechelli" userId="260bbfd5-ab35-40d1-a554-dc05d50c83a6" providerId="ADAL" clId="{9194F2B1-D76F-4EA1-9938-E1F3182932E2}" dt="2024-07-10T11:03:36.762" v="6670" actId="478"/>
          <ac:spMkLst>
            <pc:docMk/>
            <pc:sldMk cId="3247579046" sldId="269"/>
            <ac:spMk id="5" creationId="{0D282A0D-8E66-35F0-6FB2-7949247BEF25}"/>
          </ac:spMkLst>
        </pc:spChg>
        <pc:spChg chg="del">
          <ac:chgData name="Lapo Bechelli" userId="260bbfd5-ab35-40d1-a554-dc05d50c83a6" providerId="ADAL" clId="{9194F2B1-D76F-4EA1-9938-E1F3182932E2}" dt="2024-07-10T11:03:33.657" v="6668" actId="478"/>
          <ac:spMkLst>
            <pc:docMk/>
            <pc:sldMk cId="3247579046" sldId="269"/>
            <ac:spMk id="11" creationId="{1294EEEE-D8F8-5742-BF05-405E15858242}"/>
          </ac:spMkLst>
        </pc:spChg>
        <pc:spChg chg="del">
          <ac:chgData name="Lapo Bechelli" userId="260bbfd5-ab35-40d1-a554-dc05d50c83a6" providerId="ADAL" clId="{9194F2B1-D76F-4EA1-9938-E1F3182932E2}" dt="2024-07-10T11:03:35.507" v="6669" actId="478"/>
          <ac:spMkLst>
            <pc:docMk/>
            <pc:sldMk cId="3247579046" sldId="269"/>
            <ac:spMk id="13" creationId="{3BA8F97E-D396-FE47-8C8C-FB8E3542DC1A}"/>
          </ac:spMkLst>
        </pc:spChg>
        <pc:spChg chg="mod">
          <ac:chgData name="Lapo Bechelli" userId="260bbfd5-ab35-40d1-a554-dc05d50c83a6" providerId="ADAL" clId="{9194F2B1-D76F-4EA1-9938-E1F3182932E2}" dt="2024-07-10T13:10:52.452" v="6757" actId="20577"/>
          <ac:spMkLst>
            <pc:docMk/>
            <pc:sldMk cId="3247579046" sldId="269"/>
            <ac:spMk id="17" creationId="{E624AE1A-7012-B64E-8804-2CFA907A05A3}"/>
          </ac:spMkLst>
        </pc:spChg>
      </pc:sldChg>
      <pc:sldChg chg="addSp modSp new mod">
        <pc:chgData name="Lapo Bechelli" userId="260bbfd5-ab35-40d1-a554-dc05d50c83a6" providerId="ADAL" clId="{9194F2B1-D76F-4EA1-9938-E1F3182932E2}" dt="2024-07-10T13:05:13.821" v="6755" actId="20577"/>
        <pc:sldMkLst>
          <pc:docMk/>
          <pc:sldMk cId="76734538" sldId="270"/>
        </pc:sldMkLst>
        <pc:spChg chg="mod">
          <ac:chgData name="Lapo Bechelli" userId="260bbfd5-ab35-40d1-a554-dc05d50c83a6" providerId="ADAL" clId="{9194F2B1-D76F-4EA1-9938-E1F3182932E2}" dt="2024-07-10T09:10:55.793" v="6269" actId="1076"/>
          <ac:spMkLst>
            <pc:docMk/>
            <pc:sldMk cId="76734538" sldId="270"/>
            <ac:spMk id="2" creationId="{9BF36743-9982-284D-C2A9-E5FDB44BE2FC}"/>
          </ac:spMkLst>
        </pc:spChg>
        <pc:spChg chg="mod">
          <ac:chgData name="Lapo Bechelli" userId="260bbfd5-ab35-40d1-a554-dc05d50c83a6" providerId="ADAL" clId="{9194F2B1-D76F-4EA1-9938-E1F3182932E2}" dt="2024-07-10T13:05:13.821" v="6755" actId="20577"/>
          <ac:spMkLst>
            <pc:docMk/>
            <pc:sldMk cId="76734538" sldId="270"/>
            <ac:spMk id="3" creationId="{277BC352-19DA-FF16-7CED-F7EDCC89FE5A}"/>
          </ac:spMkLst>
        </pc:spChg>
        <pc:picChg chg="add mod">
          <ac:chgData name="Lapo Bechelli" userId="260bbfd5-ab35-40d1-a554-dc05d50c83a6" providerId="ADAL" clId="{9194F2B1-D76F-4EA1-9938-E1F3182932E2}" dt="2024-07-10T09:10:38.225" v="6268"/>
          <ac:picMkLst>
            <pc:docMk/>
            <pc:sldMk cId="76734538" sldId="270"/>
            <ac:picMk id="4" creationId="{0C2CC171-CAF4-E457-905F-FDA1045ECCB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87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3BE9D-3016-4ED4-9885-A21C076D8353}" type="datetimeFigureOut">
              <a:rPr lang="it-IT" smtClean="0"/>
              <a:t>10/07/2024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1243013"/>
            <a:ext cx="5961062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879" y="4784070"/>
            <a:ext cx="5447030" cy="3914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877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DAEEA2-7806-483D-906B-EF3FAA0206E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8971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274640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DAEEA2-7806-483D-906B-EF3FAA0206EB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6745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F144F399-6C67-DC40-B41C-B523DCF809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9710"/>
          <a:stretch/>
        </p:blipFill>
        <p:spPr>
          <a:xfrm>
            <a:off x="7264540" y="0"/>
            <a:ext cx="492746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569299" y="625235"/>
            <a:ext cx="6695241" cy="1781799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>
              <a:defRPr sz="4000" b="1" i="0" spc="-100" baseline="0">
                <a:solidFill>
                  <a:srgbClr val="01216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it-IT" dirty="0"/>
              <a:t>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569301" y="2553705"/>
            <a:ext cx="669524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 b="1" cap="none" spc="0" baseline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it-IT" dirty="0"/>
              <a:t>Sottotitolo</a:t>
            </a:r>
            <a:endParaRPr lang="en-US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81195C6F-1071-CA44-B671-F3A51EDE3D46}"/>
              </a:ext>
            </a:extLst>
          </p:cNvPr>
          <p:cNvSpPr txBox="1"/>
          <p:nvPr userDrawn="1"/>
        </p:nvSpPr>
        <p:spPr>
          <a:xfrm>
            <a:off x="-680720" y="264160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3C5A35-07D7-7C4E-945A-AFFC132C2FB5}"/>
              </a:ext>
            </a:extLst>
          </p:cNvPr>
          <p:cNvSpPr txBox="1"/>
          <p:nvPr userDrawn="1"/>
        </p:nvSpPr>
        <p:spPr>
          <a:xfrm>
            <a:off x="2450123" y="-1535723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en-IT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0046931F-71F7-9DD9-85FC-776F87098ED4}"/>
              </a:ext>
            </a:extLst>
          </p:cNvPr>
          <p:cNvSpPr txBox="1"/>
          <p:nvPr userDrawn="1"/>
        </p:nvSpPr>
        <p:spPr>
          <a:xfrm>
            <a:off x="5699760" y="-138176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pic>
        <p:nvPicPr>
          <p:cNvPr id="7" name="Immagine 6" descr="Immagine che contiene testo&#10;&#10;Descrizione generata automaticamente">
            <a:extLst>
              <a:ext uri="{FF2B5EF4-FFF2-40B4-BE49-F238E27FC236}">
                <a16:creationId xmlns:a16="http://schemas.microsoft.com/office/drawing/2014/main" id="{4C28D57B-ED87-0412-FA35-14A98D4C8E8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69299" y="5833872"/>
            <a:ext cx="2180939" cy="75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663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75D5D1EC-526A-CD40-AB39-DC203E9CC6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59514"/>
          <a:stretch/>
        </p:blipFill>
        <p:spPr>
          <a:xfrm>
            <a:off x="7240525" y="0"/>
            <a:ext cx="4951475" cy="6858000"/>
          </a:xfrm>
          <a:prstGeom prst="rect">
            <a:avLst/>
          </a:prstGeom>
        </p:spPr>
      </p:pic>
      <p:pic>
        <p:nvPicPr>
          <p:cNvPr id="2" name="Immagine 1" descr="Immagine che contiene testo&#10;&#10;Descrizione generata automaticamente">
            <a:extLst>
              <a:ext uri="{FF2B5EF4-FFF2-40B4-BE49-F238E27FC236}">
                <a16:creationId xmlns:a16="http://schemas.microsoft.com/office/drawing/2014/main" id="{E7A6DCCD-4274-7A23-B56A-A19928EBF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69299" y="5833872"/>
            <a:ext cx="2180939" cy="75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716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egnaposto testo 3"/>
          <p:cNvSpPr>
            <a:spLocks noGrp="1"/>
          </p:cNvSpPr>
          <p:nvPr>
            <p:ph type="body" idx="13"/>
          </p:nvPr>
        </p:nvSpPr>
        <p:spPr>
          <a:xfrm>
            <a:off x="947737" y="344185"/>
            <a:ext cx="10296525" cy="563866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rgbClr val="01216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7738" y="1376363"/>
            <a:ext cx="10296525" cy="4181146"/>
          </a:xfrm>
        </p:spPr>
        <p:txBody>
          <a:bodyPr anchor="t">
            <a:normAutofit/>
          </a:bodyPr>
          <a:lstStyle>
            <a:lvl1pPr>
              <a:buClr>
                <a:srgbClr val="12749B"/>
              </a:buCl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2749B"/>
              </a:buCl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2749B"/>
              </a:buCl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2749B"/>
              </a:buCl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2749B"/>
              </a:buClr>
              <a:defRPr sz="1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808080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DC502CBA-988F-4946-81AD-200CDABCC435}"/>
              </a:ext>
            </a:extLst>
          </p:cNvPr>
          <p:cNvSpPr txBox="1"/>
          <p:nvPr userDrawn="1"/>
        </p:nvSpPr>
        <p:spPr>
          <a:xfrm>
            <a:off x="762000" y="345440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A19614DB-277E-8B46-BAD6-4E7B9EC71E74}"/>
              </a:ext>
            </a:extLst>
          </p:cNvPr>
          <p:cNvSpPr txBox="1"/>
          <p:nvPr userDrawn="1"/>
        </p:nvSpPr>
        <p:spPr>
          <a:xfrm>
            <a:off x="782320" y="89408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cxnSp>
        <p:nvCxnSpPr>
          <p:cNvPr id="10" name="Connettore 1 9">
            <a:extLst>
              <a:ext uri="{FF2B5EF4-FFF2-40B4-BE49-F238E27FC236}">
                <a16:creationId xmlns:a16="http://schemas.microsoft.com/office/drawing/2014/main" id="{5A34F3C0-EEF6-B54F-836F-0E5BEE134B95}"/>
              </a:ext>
            </a:extLst>
          </p:cNvPr>
          <p:cNvCxnSpPr>
            <a:cxnSpLocks/>
          </p:cNvCxnSpPr>
          <p:nvPr userDrawn="1"/>
        </p:nvCxnSpPr>
        <p:spPr>
          <a:xfrm>
            <a:off x="947738" y="1137920"/>
            <a:ext cx="10296525" cy="0"/>
          </a:xfrm>
          <a:prstGeom prst="line">
            <a:avLst/>
          </a:prstGeom>
          <a:ln w="19050">
            <a:solidFill>
              <a:srgbClr val="1274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40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7738" y="1376363"/>
            <a:ext cx="4932362" cy="4211637"/>
          </a:xfr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1900" y="1376363"/>
            <a:ext cx="4932363" cy="4211637"/>
          </a:xfr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  <p:sp>
        <p:nvSpPr>
          <p:cNvPr id="6" name="Segnaposto testo 3"/>
          <p:cNvSpPr>
            <a:spLocks noGrp="1"/>
          </p:cNvSpPr>
          <p:nvPr>
            <p:ph type="body" idx="13"/>
          </p:nvPr>
        </p:nvSpPr>
        <p:spPr>
          <a:xfrm>
            <a:off x="947737" y="344184"/>
            <a:ext cx="10296525" cy="563866"/>
          </a:xfr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rgbClr val="01216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cxnSp>
        <p:nvCxnSpPr>
          <p:cNvPr id="9" name="Connettore 1 8">
            <a:extLst>
              <a:ext uri="{FF2B5EF4-FFF2-40B4-BE49-F238E27FC236}">
                <a16:creationId xmlns:a16="http://schemas.microsoft.com/office/drawing/2014/main" id="{EE7A1A25-5C41-0540-95A5-D1E0AE89026A}"/>
              </a:ext>
            </a:extLst>
          </p:cNvPr>
          <p:cNvCxnSpPr>
            <a:cxnSpLocks/>
          </p:cNvCxnSpPr>
          <p:nvPr userDrawn="1"/>
        </p:nvCxnSpPr>
        <p:spPr>
          <a:xfrm>
            <a:off x="947738" y="1137920"/>
            <a:ext cx="10296525" cy="0"/>
          </a:xfrm>
          <a:prstGeom prst="line">
            <a:avLst/>
          </a:prstGeom>
          <a:ln w="19050">
            <a:solidFill>
              <a:srgbClr val="1274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7FCA8EB4-63E7-3A40-A278-3C9CDDB45B45}"/>
              </a:ext>
            </a:extLst>
          </p:cNvPr>
          <p:cNvSpPr txBox="1"/>
          <p:nvPr userDrawn="1"/>
        </p:nvSpPr>
        <p:spPr>
          <a:xfrm>
            <a:off x="-1859280" y="318008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808801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3704" userDrawn="1">
          <p15:clr>
            <a:srgbClr val="FBAE40"/>
          </p15:clr>
        </p15:guide>
        <p15:guide id="4" pos="3976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47738" y="1376363"/>
            <a:ext cx="4932362" cy="662054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600" b="1" i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311899" y="1376363"/>
            <a:ext cx="4932363" cy="666522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600" b="1" i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‹N›</a:t>
            </a:fld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3"/>
          </p:nvPr>
        </p:nvSpPr>
        <p:spPr>
          <a:xfrm>
            <a:off x="947738" y="2145423"/>
            <a:ext cx="4932362" cy="3442577"/>
          </a:xfr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6311899" y="2145423"/>
            <a:ext cx="4932363" cy="3442577"/>
          </a:xfrm>
        </p:spPr>
        <p:txBody>
          <a:bodyPr anchor="t">
            <a:normAutofit/>
          </a:bodyPr>
          <a:lstStyle>
            <a:lvl1pPr>
              <a:defRPr sz="14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8" name="Segnaposto testo 3"/>
          <p:cNvSpPr>
            <a:spLocks noGrp="1"/>
          </p:cNvSpPr>
          <p:nvPr>
            <p:ph type="body" idx="15"/>
          </p:nvPr>
        </p:nvSpPr>
        <p:spPr>
          <a:xfrm>
            <a:off x="947737" y="344184"/>
            <a:ext cx="10296525" cy="563866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>
                <a:solidFill>
                  <a:srgbClr val="01216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it-IT" dirty="0"/>
          </a:p>
        </p:txBody>
      </p: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479A03F2-87E2-DC4C-B37D-F8D331A12ED4}"/>
              </a:ext>
            </a:extLst>
          </p:cNvPr>
          <p:cNvCxnSpPr>
            <a:cxnSpLocks/>
          </p:cNvCxnSpPr>
          <p:nvPr userDrawn="1"/>
        </p:nvCxnSpPr>
        <p:spPr>
          <a:xfrm>
            <a:off x="947738" y="1137920"/>
            <a:ext cx="10296525" cy="0"/>
          </a:xfrm>
          <a:prstGeom prst="line">
            <a:avLst/>
          </a:prstGeom>
          <a:ln w="19050">
            <a:solidFill>
              <a:srgbClr val="12749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80363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840" userDrawn="1">
          <p15:clr>
            <a:srgbClr val="FBAE40"/>
          </p15:clr>
        </p15:guide>
        <p15:guide id="3" pos="3704" userDrawn="1">
          <p15:clr>
            <a:srgbClr val="FBAE40"/>
          </p15:clr>
        </p15:guide>
        <p15:guide id="4" pos="3976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 descr="Immagine che contiene freccia&#10;&#10;Descrizione generata automaticamente">
            <a:extLst>
              <a:ext uri="{FF2B5EF4-FFF2-40B4-BE49-F238E27FC236}">
                <a16:creationId xmlns:a16="http://schemas.microsoft.com/office/drawing/2014/main" id="{1F1A17D8-B79E-0140-9D84-F6CF153B2482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7789049" y="0"/>
            <a:ext cx="4402951" cy="6858000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F6C07AAC-D2C4-0D45-9740-923F852813E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rcRect/>
          <a:stretch/>
        </p:blipFill>
        <p:spPr>
          <a:xfrm>
            <a:off x="947739" y="6097096"/>
            <a:ext cx="1759529" cy="608504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7739" y="1376363"/>
            <a:ext cx="10296524" cy="37849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it-IT" dirty="0"/>
              <a:t>Fare clic per modificare stili del testo dello schema</a:t>
            </a:r>
          </a:p>
          <a:p>
            <a:pPr lvl="1"/>
            <a:r>
              <a:rPr lang="it-IT" dirty="0"/>
              <a:t>Secondo livello</a:t>
            </a:r>
          </a:p>
          <a:p>
            <a:pPr lvl="2"/>
            <a:r>
              <a:rPr lang="it-IT" dirty="0"/>
              <a:t>Terzo livello</a:t>
            </a:r>
          </a:p>
          <a:p>
            <a:pPr lvl="3"/>
            <a:r>
              <a:rPr lang="it-IT" dirty="0"/>
              <a:t>Quarto livello</a:t>
            </a:r>
          </a:p>
          <a:p>
            <a:pPr lvl="4"/>
            <a:r>
              <a:rPr lang="it-IT" dirty="0"/>
              <a:t>Quinto livello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040" y="6431280"/>
            <a:ext cx="831428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6D22F896-40B5-4ADD-8801-0D06FADFA095}" type="slidenum">
              <a:rPr lang="en-US" smtClean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477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9" r:id="rId2"/>
    <p:sldLayoutId id="2147483713" r:id="rId3"/>
    <p:sldLayoutId id="2147483715" r:id="rId4"/>
    <p:sldLayoutId id="2147483716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rgbClr val="12749B"/>
        </a:buClr>
        <a:buFont typeface="Wingdings 2" pitchFamily="18" charset="2"/>
        <a:buChar char="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12749B"/>
        </a:buClr>
        <a:buFont typeface="Wingdings 2" pitchFamily="18" charset="2"/>
        <a:buChar char="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12749B"/>
        </a:buClr>
        <a:buFont typeface="Wingdings 2" pitchFamily="18" charset="2"/>
        <a:buChar char="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12749B"/>
        </a:buClr>
        <a:buFont typeface="Wingdings 2" pitchFamily="18" charset="2"/>
        <a:buChar char="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rgbClr val="12749B"/>
        </a:buClr>
        <a:buFont typeface="Wingdings 2" pitchFamily="18" charset="2"/>
        <a:buChar char="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4224" userDrawn="1">
          <p15:clr>
            <a:srgbClr val="F26B43"/>
          </p15:clr>
        </p15:guide>
        <p15:guide id="4" orient="horz" pos="572" userDrawn="1">
          <p15:clr>
            <a:srgbClr val="F26B43"/>
          </p15:clr>
        </p15:guide>
        <p15:guide id="5" pos="597" userDrawn="1">
          <p15:clr>
            <a:srgbClr val="F26B43"/>
          </p15:clr>
        </p15:guide>
        <p15:guide id="6" pos="7083" userDrawn="1">
          <p15:clr>
            <a:srgbClr val="F26B43"/>
          </p15:clr>
        </p15:guide>
        <p15:guide id="7" orient="horz" pos="86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E3611B9-09E2-DA47-98DB-C123AEFC04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301" y="1073241"/>
            <a:ext cx="7703164" cy="2960928"/>
          </a:xfrm>
        </p:spPr>
        <p:txBody>
          <a:bodyPr>
            <a:normAutofit/>
          </a:bodyPr>
          <a:lstStyle/>
          <a:p>
            <a:r>
              <a:rPr lang="it-IT" sz="3200" dirty="0"/>
              <a:t>Direttiva sulla responsabilizzazione dei consumatori e la tutela dalle pratiche sleali e dell’informazione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6BC95D97-F484-E545-9427-EADD7C941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301" y="3496041"/>
            <a:ext cx="6695240" cy="914400"/>
          </a:xfrm>
        </p:spPr>
        <p:txBody>
          <a:bodyPr/>
          <a:lstStyle/>
          <a:p>
            <a:r>
              <a:rPr lang="it-IT" dirty="0"/>
              <a:t>Lapo Bechelli, 11 luglio 2024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D18DEE0-9F53-0F7A-0ED3-59F724F85875}"/>
              </a:ext>
            </a:extLst>
          </p:cNvPr>
          <p:cNvSpPr txBox="1"/>
          <p:nvPr/>
        </p:nvSpPr>
        <p:spPr>
          <a:xfrm>
            <a:off x="2133600" y="6063343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pic>
        <p:nvPicPr>
          <p:cNvPr id="7" name="Immagine 6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7DEC84B-D4DB-F2FF-A154-4E100C7B45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93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2</a:t>
            </a:fld>
            <a:endParaRPr lang="en-US" dirty="0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71A0A9CF-A166-374B-AB1F-176DD46DEBDB}"/>
              </a:ext>
            </a:extLst>
          </p:cNvPr>
          <p:cNvSpPr txBox="1"/>
          <p:nvPr/>
        </p:nvSpPr>
        <p:spPr>
          <a:xfrm>
            <a:off x="388620" y="-1405890"/>
            <a:ext cx="0" cy="0"/>
          </a:xfrm>
          <a:prstGeom prst="rect">
            <a:avLst/>
          </a:prstGeom>
        </p:spPr>
        <p:txBody>
          <a:bodyPr wrap="none" rtlCol="0" anchor="b">
            <a:normAutofit fontScale="25000" lnSpcReduction="20000"/>
          </a:bodyPr>
          <a:lstStyle/>
          <a:p>
            <a:endParaRPr lang="it-IT" dirty="0"/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81D4C500-C1BA-8A4B-B836-AF36F7C07110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887943" y="276225"/>
            <a:ext cx="10296525" cy="2334522"/>
          </a:xfrm>
        </p:spPr>
        <p:txBody>
          <a:bodyPr/>
          <a:lstStyle/>
          <a:p>
            <a:r>
              <a:rPr lang="it-IT" dirty="0"/>
              <a:t>Direttiva 2024/825</a:t>
            </a:r>
          </a:p>
          <a:p>
            <a:endParaRPr lang="it-IT" dirty="0"/>
          </a:p>
          <a:p>
            <a:r>
              <a:rPr lang="it-IT" dirty="0"/>
              <a:t>Obiettivo:</a:t>
            </a:r>
          </a:p>
          <a:p>
            <a:r>
              <a:rPr lang="it-IT" dirty="0"/>
              <a:t>Rafforzare le decisioni di acquisto informate dei consumatori</a:t>
            </a:r>
          </a:p>
          <a:p>
            <a:endParaRPr lang="it-IT" dirty="0"/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FA8E5856-D339-5744-97DC-C2F954EED3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7943" y="2298604"/>
            <a:ext cx="7907868" cy="334019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endParaRPr lang="it-IT" dirty="0"/>
          </a:p>
          <a:p>
            <a:pPr marL="0" indent="0">
              <a:buNone/>
            </a:pPr>
            <a:r>
              <a:rPr lang="it-IT" sz="2100" b="1" dirty="0">
                <a:solidFill>
                  <a:srgbClr val="002060"/>
                </a:solidFill>
              </a:rPr>
              <a:t>Perché?</a:t>
            </a:r>
            <a:r>
              <a:rPr lang="it-IT" sz="2100" dirty="0"/>
              <a:t> Per favorire il corretto funzionamento del mercato interno verso la transizione verde, contribuendo a modelli di consumo più sostenibili. </a:t>
            </a:r>
          </a:p>
          <a:p>
            <a:pPr marL="0" indent="0">
              <a:buNone/>
            </a:pPr>
            <a:endParaRPr lang="it-IT" sz="2100" dirty="0"/>
          </a:p>
          <a:p>
            <a:pPr marL="0" indent="0">
              <a:buNone/>
            </a:pPr>
            <a:r>
              <a:rPr lang="it-IT" sz="2100" dirty="0"/>
              <a:t>Responsabilità degli operatori economici di fornire informazioni chiare, pertinenti e affidabili.</a:t>
            </a:r>
          </a:p>
          <a:p>
            <a:pPr marL="0" indent="0">
              <a:buNone/>
            </a:pPr>
            <a:endParaRPr lang="it-IT" sz="2100" dirty="0"/>
          </a:p>
          <a:p>
            <a:pPr marL="0" indent="0">
              <a:buNone/>
            </a:pPr>
            <a:r>
              <a:rPr lang="it-IT" sz="2100" b="1" dirty="0">
                <a:solidFill>
                  <a:srgbClr val="002060"/>
                </a:solidFill>
              </a:rPr>
              <a:t>Come?</a:t>
            </a:r>
            <a:r>
              <a:rPr lang="it-IT" sz="2100" dirty="0"/>
              <a:t> Intervenendo su due Direttive precedenti:</a:t>
            </a:r>
          </a:p>
          <a:p>
            <a:pPr>
              <a:buFontTx/>
              <a:buChar char="-"/>
            </a:pPr>
            <a:r>
              <a:rPr lang="it-IT" sz="2100" dirty="0"/>
              <a:t>La 2005/29 sulle pratiche commerciali sleali</a:t>
            </a:r>
          </a:p>
          <a:p>
            <a:pPr>
              <a:buFontTx/>
              <a:buChar char="-"/>
            </a:pPr>
            <a:r>
              <a:rPr lang="it-IT" sz="2100" dirty="0"/>
              <a:t>La 2011/83 sui diritti dei consumatori</a:t>
            </a:r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F41A4197-876C-16F4-A14C-306F7ED594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13051C5A-930E-2F43-BF75-E78037B5D83D}"/>
              </a:ext>
            </a:extLst>
          </p:cNvPr>
          <p:cNvSpPr txBox="1"/>
          <p:nvPr/>
        </p:nvSpPr>
        <p:spPr>
          <a:xfrm>
            <a:off x="819150" y="276225"/>
            <a:ext cx="6581775" cy="685800"/>
          </a:xfrm>
          <a:prstGeom prst="rect">
            <a:avLst/>
          </a:prstGeom>
        </p:spPr>
        <p:txBody>
          <a:bodyPr wrap="square" rtlCol="0" anchor="b">
            <a:norm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509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numero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3</a:t>
            </a:fld>
            <a:endParaRPr lang="en-US" dirty="0"/>
          </a:p>
        </p:txBody>
      </p:sp>
      <p:sp>
        <p:nvSpPr>
          <p:cNvPr id="7" name="Segnaposto testo 6">
            <a:extLst>
              <a:ext uri="{FF2B5EF4-FFF2-40B4-BE49-F238E27FC236}">
                <a16:creationId xmlns:a16="http://schemas.microsoft.com/office/drawing/2014/main" id="{BF8B3600-30EE-8D46-92B6-F05C33A364C2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904904" y="333764"/>
            <a:ext cx="10296525" cy="563866"/>
          </a:xfrm>
        </p:spPr>
        <p:txBody>
          <a:bodyPr/>
          <a:lstStyle/>
          <a:p>
            <a:r>
              <a:rPr lang="it-IT" dirty="0"/>
              <a:t>Direttiva 2005/29 sulle pratiche commerciali sleali</a:t>
            </a:r>
          </a:p>
        </p:txBody>
      </p:sp>
      <p:sp>
        <p:nvSpPr>
          <p:cNvPr id="9" name="Segnaposto contenuto 8">
            <a:extLst>
              <a:ext uri="{FF2B5EF4-FFF2-40B4-BE49-F238E27FC236}">
                <a16:creationId xmlns:a16="http://schemas.microsoft.com/office/drawing/2014/main" id="{5BFFE8B9-DE2B-A34C-B71B-4C5685BFE2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04903" y="1376363"/>
            <a:ext cx="5341987" cy="4584007"/>
          </a:xfrm>
        </p:spPr>
        <p:txBody>
          <a:bodyPr/>
          <a:lstStyle/>
          <a:p>
            <a:pPr marL="0" indent="0" algn="just">
              <a:buNone/>
            </a:pPr>
            <a:r>
              <a:rPr lang="it-IT" sz="1800" dirty="0"/>
              <a:t>Vengono aggiunte le caratteristiche ambientali e sociali e gli aspetti relativi alla circolarità tra le azioni ingannevoli elencate nella Direttiva.</a:t>
            </a:r>
          </a:p>
          <a:p>
            <a:pPr marL="0" indent="0">
              <a:buNone/>
            </a:pPr>
            <a:endParaRPr lang="it-IT" sz="1800" dirty="0"/>
          </a:p>
          <a:p>
            <a:pPr algn="just"/>
            <a:r>
              <a:rPr lang="it-IT" sz="1800" dirty="0"/>
              <a:t>Indurre il consumatore ad acquistare un prodotto nella convinzione che così facendo si contribuisca ad un’economia a basse emissioni di carbonio. Esempio: </a:t>
            </a:r>
            <a:r>
              <a:rPr lang="it-IT" sz="1800" dirty="0" err="1"/>
              <a:t>HelloFresh</a:t>
            </a:r>
            <a:r>
              <a:rPr lang="it-IT" sz="1800" dirty="0"/>
              <a:t> in Germania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Pubblicizzare come vantaggi caratteristiche irrilevanti e non direttamente connesse ad alcuna caratteristica del prodotto. </a:t>
            </a:r>
          </a:p>
          <a:p>
            <a:pPr marL="0" indent="0" algn="just">
              <a:buNone/>
            </a:pPr>
            <a:r>
              <a:rPr lang="it-IT" sz="1800" dirty="0"/>
              <a:t>   Esempio: acqua senza glutine</a:t>
            </a:r>
          </a:p>
          <a:p>
            <a:pPr algn="just"/>
            <a:endParaRPr lang="it-IT" sz="1800" dirty="0"/>
          </a:p>
          <a:p>
            <a:pPr algn="just"/>
            <a:endParaRPr lang="it-IT" sz="1800" dirty="0"/>
          </a:p>
          <a:p>
            <a:pPr marL="0" indent="0">
              <a:buNone/>
            </a:pPr>
            <a:endParaRPr lang="it-IT" dirty="0"/>
          </a:p>
        </p:txBody>
      </p:sp>
      <p:pic>
        <p:nvPicPr>
          <p:cNvPr id="5" name="Segnaposto contenuto 4" descr="Immagine che contiene testo, logo, Carattere, schermata&#10;&#10;Descrizione generata automaticamente">
            <a:extLst>
              <a:ext uri="{FF2B5EF4-FFF2-40B4-BE49-F238E27FC236}">
                <a16:creationId xmlns:a16="http://schemas.microsoft.com/office/drawing/2014/main" id="{38BFFD64-226F-9629-17D4-E0AC7C9A223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439582" y="2706310"/>
            <a:ext cx="1640106" cy="1379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magine 2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53CDC0DE-5E53-F5C8-C15D-7995B34F52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  <p:pic>
        <p:nvPicPr>
          <p:cNvPr id="14" name="Immagine 13" descr="Immagine che contiene bevanda, cibo, cielo, liquido&#10;&#10;Descrizione generata automaticamente">
            <a:extLst>
              <a:ext uri="{FF2B5EF4-FFF2-40B4-BE49-F238E27FC236}">
                <a16:creationId xmlns:a16="http://schemas.microsoft.com/office/drawing/2014/main" id="{990686EF-A5D2-B2D8-CE3C-ABC490BF0B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9582" y="4270937"/>
            <a:ext cx="1640106" cy="1794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191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2005/29 sulle pratiche commerciali sleali</a:t>
            </a:r>
          </a:p>
          <a:p>
            <a:endParaRPr lang="it-IT" dirty="0"/>
          </a:p>
        </p:txBody>
      </p:sp>
      <p:pic>
        <p:nvPicPr>
          <p:cNvPr id="6" name="Segnaposto contenuto 5" descr="Immagine che contiene testo, biglietto da visita, etichetta&#10;&#10;Descrizione generata automaticamente">
            <a:extLst>
              <a:ext uri="{FF2B5EF4-FFF2-40B4-BE49-F238E27FC236}">
                <a16:creationId xmlns:a16="http://schemas.microsoft.com/office/drawing/2014/main" id="{73FDF144-DED9-8C7C-202A-1251D72B1240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2"/>
          <a:stretch>
            <a:fillRect/>
          </a:stretch>
        </p:blipFill>
        <p:spPr>
          <a:xfrm>
            <a:off x="6311899" y="3766116"/>
            <a:ext cx="1658937" cy="1658937"/>
          </a:xfrm>
        </p:spPr>
      </p:pic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1800" dirty="0"/>
              <a:t>Divieto di esibizione di marchi di sostenibilità non basati su un sistema di certificazione o che non sono stati stabiliti da autorità pubbliche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Divieto di formulazione di asserzioni ambientali generiche. Ad esempio termini generici come: consapevole, sostenibile, responsabile. Es: H&amp;M nel 2021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4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5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2005/29 sulle pratiche commerciali sleali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algn="just"/>
            <a:r>
              <a:rPr lang="it-IT" sz="1800" dirty="0"/>
              <a:t>Asserzioni ambientali sul prodotto nel suo complesso, quando invece riguarda solo un determinato aspetto del prodotto</a:t>
            </a:r>
          </a:p>
          <a:p>
            <a:pPr algn="just"/>
            <a:endParaRPr lang="it-IT" sz="1800" dirty="0"/>
          </a:p>
          <a:p>
            <a:pPr algn="just"/>
            <a:endParaRPr lang="it-IT" sz="1800" dirty="0"/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Divieto di asserzioni basate sulla compensazione delle emissioni di gas serra che sostengono che un prodotto abbia impatto neutro, ridotto o positivo sull’ambiente. Es: Ryanair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  <p:pic>
        <p:nvPicPr>
          <p:cNvPr id="8" name="Segnaposto contenuto 7" descr="Immagine che contiene articoli da toeletta, Cosmetici, lozione, bottiglia&#10;&#10;Descrizione generata automaticamente">
            <a:extLst>
              <a:ext uri="{FF2B5EF4-FFF2-40B4-BE49-F238E27FC236}">
                <a16:creationId xmlns:a16="http://schemas.microsoft.com/office/drawing/2014/main" id="{72DE114B-151E-9AE3-D58D-91F334E719DF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3"/>
          <a:stretch>
            <a:fillRect/>
          </a:stretch>
        </p:blipFill>
        <p:spPr>
          <a:xfrm>
            <a:off x="6817895" y="2114617"/>
            <a:ext cx="2839451" cy="1534839"/>
          </a:xfrm>
        </p:spPr>
      </p:pic>
      <p:pic>
        <p:nvPicPr>
          <p:cNvPr id="15" name="Immagine 14" descr="Immagine che contiene testo, schermata, Cellulare, Dispositivo mobile&#10;&#10;Descrizione generata automaticamente">
            <a:extLst>
              <a:ext uri="{FF2B5EF4-FFF2-40B4-BE49-F238E27FC236}">
                <a16:creationId xmlns:a16="http://schemas.microsoft.com/office/drawing/2014/main" id="{0C6D9406-C536-F4D2-2F2C-B69994B0A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3566" y="4075550"/>
            <a:ext cx="1801323" cy="2567317"/>
          </a:xfrm>
          <a:prstGeom prst="rect">
            <a:avLst/>
          </a:prstGeom>
        </p:spPr>
      </p:pic>
      <p:pic>
        <p:nvPicPr>
          <p:cNvPr id="18" name="Immagine 17" descr="Immagine che contiene testo, schermata, Carattere, diagramma&#10;&#10;Descrizione generata automaticamente">
            <a:extLst>
              <a:ext uri="{FF2B5EF4-FFF2-40B4-BE49-F238E27FC236}">
                <a16:creationId xmlns:a16="http://schemas.microsoft.com/office/drawing/2014/main" id="{CB59E114-3878-3A95-1FE1-D3F567EAC1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5991" y="4100227"/>
            <a:ext cx="2979814" cy="235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135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6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2005/29 sulle pratiche commerciali sleali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518898" y="1368581"/>
            <a:ext cx="7498430" cy="4736806"/>
          </a:xfrm>
        </p:spPr>
        <p:txBody>
          <a:bodyPr>
            <a:noAutofit/>
          </a:bodyPr>
          <a:lstStyle/>
          <a:p>
            <a:pPr algn="just"/>
            <a:r>
              <a:rPr lang="it-IT" dirty="0"/>
              <a:t>Divieto di presentare requisiti imposti per legge come se fossero un tratto distintivo dell’offerta dell’operatore economico, o al contrario se l’operatore pubblicizza un determinato prodotto non contenente una specifica sostanza chimica laddove tale sostanza è vietata per legge (ad esempio in prodotti di cosmesi o giocattoli)</a:t>
            </a:r>
          </a:p>
          <a:p>
            <a:pPr lvl="2" algn="just"/>
            <a:r>
              <a:rPr lang="it-IT" dirty="0"/>
              <a:t>Eccezione: se la pratica commerciale promuove il rispetto di requisiti giuridici che si applicano soltanto ad alcuni prodotti, ma non ad altri prodotti concorrenti, come i prodotti importati</a:t>
            </a:r>
          </a:p>
          <a:p>
            <a:pPr marL="0" indent="0" algn="just">
              <a:buNone/>
            </a:pPr>
            <a:endParaRPr lang="it-IT" dirty="0"/>
          </a:p>
          <a:p>
            <a:pPr algn="just"/>
            <a:r>
              <a:rPr lang="it-IT" dirty="0"/>
              <a:t>Altri divieti riguardano le prestazioni e la durabilità del proprio prodotto:</a:t>
            </a:r>
          </a:p>
          <a:p>
            <a:pPr lvl="3" algn="just"/>
            <a:r>
              <a:rPr lang="it-IT" dirty="0"/>
              <a:t>Non comunicare ai consumatori qualora l’aggiornamento del software incida negativamente sul funzionamento di un bene (batteria, prestazioni delle applicazioni, rallentamento del dispositivo)</a:t>
            </a:r>
          </a:p>
          <a:p>
            <a:pPr lvl="3" algn="just"/>
            <a:r>
              <a:rPr lang="it-IT" dirty="0"/>
              <a:t>Asserire falsamente una determinata durabilità del bene in termini di tempo o intensità d’uso</a:t>
            </a:r>
          </a:p>
          <a:p>
            <a:pPr lvl="3" algn="just"/>
            <a:r>
              <a:rPr lang="it-IT" dirty="0"/>
              <a:t>Indurre il consumatore a sostituire materiali di consumo prima di quando sarebbe necessario</a:t>
            </a:r>
          </a:p>
          <a:p>
            <a:pPr lvl="3" algn="just"/>
            <a:r>
              <a:rPr lang="it-IT" dirty="0"/>
              <a:t>Non informare che la funzionalità di un bene sarà compromessa dall’uso di materiali di consumo, pezzi di ricambio o accessori non forniti dal produttore originale, o asserire falsamente che tale compromissione si verificherà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  <p:pic>
        <p:nvPicPr>
          <p:cNvPr id="7" name="Segnaposto contenuto 6" descr="Immagine che contiene testo, biglietto da visita, schermata, Carattere&#10;&#10;Descrizione generata automaticamente">
            <a:extLst>
              <a:ext uri="{FF2B5EF4-FFF2-40B4-BE49-F238E27FC236}">
                <a16:creationId xmlns:a16="http://schemas.microsoft.com/office/drawing/2014/main" id="{25C2A05B-BC92-9773-2B8F-5FC54B2A838B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3"/>
          <a:stretch>
            <a:fillRect/>
          </a:stretch>
        </p:blipFill>
        <p:spPr>
          <a:xfrm>
            <a:off x="8432222" y="3906325"/>
            <a:ext cx="3290238" cy="1804930"/>
          </a:xfrm>
        </p:spPr>
      </p:pic>
    </p:spTree>
    <p:extLst>
      <p:ext uri="{BB962C8B-B14F-4D97-AF65-F5344CB8AC3E}">
        <p14:creationId xmlns:p14="http://schemas.microsoft.com/office/powerpoint/2010/main" val="135050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7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RISPETTO DELLE DISPOSIZIONI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it-IT" sz="1800" dirty="0"/>
              <a:t>La nuova Direttiva non interviene in merito, lasciando immutate le disposizioni previste dall’articolo 11 della Direttiva 2005/29.</a:t>
            </a:r>
          </a:p>
          <a:p>
            <a:pPr marL="0" indent="0" algn="just">
              <a:buNone/>
            </a:pPr>
            <a:r>
              <a:rPr lang="it-IT" sz="1800" dirty="0"/>
              <a:t>Essendo una Direttiva, sono gli Stati membri a decidere come intervenire, l’art. 11 stabilisce:</a:t>
            </a:r>
          </a:p>
          <a:p>
            <a:pPr marL="0" indent="0" algn="just">
              <a:buNone/>
            </a:pPr>
            <a:r>
              <a:rPr lang="it-IT" sz="1800" dirty="0"/>
              <a:t>«Gli Stati membri assicurano che esistano mezzi adeguati ed efficace per combattere le pratiche commerciali sleali al fine di garantire l’osservanza delle disposizioni della presenta direttiva nell’interesse dei consumatori.»</a:t>
            </a:r>
          </a:p>
          <a:p>
            <a:pPr marL="0" indent="0" algn="just">
              <a:buNone/>
            </a:pPr>
            <a:endParaRPr lang="it-IT" sz="1800" dirty="0"/>
          </a:p>
          <a:p>
            <a:pPr marL="0" indent="0" algn="just">
              <a:buNone/>
            </a:pPr>
            <a:r>
              <a:rPr lang="it-IT" sz="1800" dirty="0"/>
              <a:t>Nel caso italiano:</a:t>
            </a:r>
          </a:p>
          <a:p>
            <a:pPr marL="0" indent="0" algn="just">
              <a:buNone/>
            </a:pPr>
            <a:r>
              <a:rPr lang="it-IT" sz="1800" dirty="0"/>
              <a:t>- Autorità Garante della Concorrenza e del Mercato, come da Decreto legislativo 2 agosto 2007, n.146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66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8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2011/83 sui diritti dei consumatori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947736" y="1520983"/>
            <a:ext cx="6699425" cy="4439388"/>
          </a:xfrm>
        </p:spPr>
        <p:txBody>
          <a:bodyPr>
            <a:normAutofit/>
          </a:bodyPr>
          <a:lstStyle/>
          <a:p>
            <a:pPr algn="just"/>
            <a:r>
              <a:rPr lang="it-IT" sz="1800" dirty="0"/>
              <a:t>Fornire ai consumatori informazioni precontrattuali sulla durabilità, riparabilità e disponibilità di aggiornamenti. Tramite informazioni sull’esistenza e la durata della garanzia commerciale di durabilità (superiore a 2 anni); un promemoria dell’esistenza della garanzia legale di conformità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Se applicabile, l’indice di riparabilità dei beni. In alternativa fornire informazioni sulla disponibilità, il costo stimato e la procedura di ordinazione dei pezzi di ricambio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Introduzione di un avviso armonizzato sull’esistenza di una garanzia legale, e di un’etichetta armonizzata per la garanzia commerciale di durabilità. Per entrambi, la Commissione specificherà il formato e contenuto entro il 27 settembre 2025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44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9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2024/825 RECEPIMENTO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941618" y="2366012"/>
            <a:ext cx="4932362" cy="4195159"/>
          </a:xfrm>
        </p:spPr>
        <p:txBody>
          <a:bodyPr>
            <a:normAutofit/>
          </a:bodyPr>
          <a:lstStyle/>
          <a:p>
            <a:pPr algn="just"/>
            <a:r>
              <a:rPr lang="it-IT" sz="1800" dirty="0"/>
              <a:t>La Direttiva è stata pubblicata il 6 marzo 2024, ed è entrata in vigore venti giorni dopo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Entro il 27 marzo 2026, gli Stati membri adottano e pubblicano le misure necessarie per conformarsi alla direttiva</a:t>
            </a:r>
          </a:p>
          <a:p>
            <a:pPr lvl="2" algn="just"/>
            <a:r>
              <a:rPr lang="it-IT" sz="1800" dirty="0"/>
              <a:t>Gli Stati applicano tali disposizioni a partire dal 27 settembre 2026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11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2260815E-0ED9-674D-95DF-E16C64FBF6D4}"/>
              </a:ext>
            </a:extLst>
          </p:cNvPr>
          <p:cNvSpPr>
            <a:spLocks noGrp="1"/>
          </p:cNvSpPr>
          <p:nvPr>
            <p:ph type="body" idx="15"/>
          </p:nvPr>
        </p:nvSpPr>
        <p:spPr>
          <a:xfrm>
            <a:off x="947737" y="426937"/>
            <a:ext cx="10296525" cy="895923"/>
          </a:xfrm>
        </p:spPr>
        <p:txBody>
          <a:bodyPr/>
          <a:lstStyle/>
          <a:p>
            <a:r>
              <a:rPr lang="it-IT" dirty="0"/>
              <a:t>Direttiva 2024/825 collegamenti</a:t>
            </a:r>
          </a:p>
          <a:p>
            <a:endParaRPr lang="it-IT" dirty="0"/>
          </a:p>
        </p:txBody>
      </p:sp>
      <p:sp>
        <p:nvSpPr>
          <p:cNvPr id="17" name="Segnaposto contenuto 16">
            <a:extLst>
              <a:ext uri="{FF2B5EF4-FFF2-40B4-BE49-F238E27FC236}">
                <a16:creationId xmlns:a16="http://schemas.microsoft.com/office/drawing/2014/main" id="{E624AE1A-7012-B64E-8804-2CFA907A05A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941618" y="2366012"/>
            <a:ext cx="4932362" cy="4195159"/>
          </a:xfrm>
        </p:spPr>
        <p:txBody>
          <a:bodyPr>
            <a:normAutofit/>
          </a:bodyPr>
          <a:lstStyle/>
          <a:p>
            <a:pPr algn="just"/>
            <a:r>
              <a:rPr lang="it-IT" sz="1800" dirty="0"/>
              <a:t>Direttiva Green </a:t>
            </a:r>
            <a:r>
              <a:rPr lang="it-IT" sz="1800" dirty="0" err="1"/>
              <a:t>Claims</a:t>
            </a:r>
            <a:r>
              <a:rPr lang="it-IT" sz="1800" dirty="0"/>
              <a:t> (che stabilirà le condizioni specifiche per l’utilizzo delle asserzioni ecologiche e dei marchi ambientali)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Direttiva sul diritto </a:t>
            </a:r>
            <a:r>
              <a:rPr lang="it-IT" sz="1800"/>
              <a:t>alla riparazione</a:t>
            </a:r>
          </a:p>
          <a:p>
            <a:pPr algn="just"/>
            <a:endParaRPr lang="it-IT" sz="1800" dirty="0"/>
          </a:p>
          <a:p>
            <a:pPr algn="just"/>
            <a:r>
              <a:rPr lang="it-IT" sz="1800" dirty="0"/>
              <a:t>Regolamento ecodesign sulla progettazione ecocompatibile dei prodotti</a:t>
            </a:r>
          </a:p>
          <a:p>
            <a:pPr algn="just"/>
            <a:endParaRPr lang="it-IT" sz="1800" dirty="0"/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C3DCC47C-2ABC-830B-C94A-FEA4BEF90A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57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BF36743-9982-284D-C2A9-E5FDB44BE2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301" y="1264065"/>
            <a:ext cx="6695241" cy="1781799"/>
          </a:xfrm>
        </p:spPr>
        <p:txBody>
          <a:bodyPr/>
          <a:lstStyle/>
          <a:p>
            <a:r>
              <a:rPr lang="it-IT" dirty="0"/>
              <a:t>Grazie</a:t>
            </a:r>
            <a:endParaRPr lang="en-US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277BC352-19DA-FF16-7CED-F7EDCC89F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302" y="3812136"/>
            <a:ext cx="6695240" cy="914400"/>
          </a:xfrm>
        </p:spPr>
        <p:txBody>
          <a:bodyPr/>
          <a:lstStyle/>
          <a:p>
            <a:r>
              <a:rPr lang="it-IT" dirty="0"/>
              <a:t>Lapo Bechelli</a:t>
            </a:r>
          </a:p>
        </p:txBody>
      </p:sp>
      <p:pic>
        <p:nvPicPr>
          <p:cNvPr id="4" name="Immagine 3" descr="Immagine che contiene logo, simbolo, Carattere, testo&#10;&#10;Descrizione generata automaticamente">
            <a:extLst>
              <a:ext uri="{FF2B5EF4-FFF2-40B4-BE49-F238E27FC236}">
                <a16:creationId xmlns:a16="http://schemas.microsoft.com/office/drawing/2014/main" id="{0C2CC171-CAF4-E457-905F-FDA1045ECC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9035" y="5960370"/>
            <a:ext cx="1065805" cy="745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34538"/>
      </p:ext>
    </p:extLst>
  </p:cSld>
  <p:clrMapOvr>
    <a:masterClrMapping/>
  </p:clrMapOvr>
</p:sld>
</file>

<file path=ppt/theme/theme1.xml><?xml version="1.0" encoding="utf-8"?>
<a:theme xmlns:a="http://schemas.openxmlformats.org/drawingml/2006/main" name="Cornice">
  <a:themeElements>
    <a:clrScheme name="Cornic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Verdana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Cornic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>
    <a:txDef>
      <a:spPr/>
      <a:bodyPr anchor="b">
        <a:normAutofit fontScale="62500" lnSpcReduction="20000"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TM03457475[[fn=Cornice]]</Template>
  <TotalTime>942</TotalTime>
  <Words>759</Words>
  <Application>Microsoft Office PowerPoint</Application>
  <PresentationFormat>Widescreen</PresentationFormat>
  <Paragraphs>79</Paragraphs>
  <Slides>11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5" baseType="lpstr">
      <vt:lpstr>Arial</vt:lpstr>
      <vt:lpstr>Calibri</vt:lpstr>
      <vt:lpstr>Wingdings 2</vt:lpstr>
      <vt:lpstr>Cornice</vt:lpstr>
      <vt:lpstr>Direttiva sulla responsabilizzazione dei consumatori e la tutela dalle pratiche sleali e dell’informazione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Grazie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Giulia Locatelli</dc:creator>
  <cp:lastModifiedBy>Lapo Bechelli</cp:lastModifiedBy>
  <cp:revision>34</cp:revision>
  <cp:lastPrinted>2024-07-10T09:26:01Z</cp:lastPrinted>
  <dcterms:created xsi:type="dcterms:W3CDTF">2015-11-23T16:13:18Z</dcterms:created>
  <dcterms:modified xsi:type="dcterms:W3CDTF">2024-07-10T13:10:54Z</dcterms:modified>
</cp:coreProperties>
</file>