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ink/ink2.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9"/>
  </p:notesMasterIdLst>
  <p:sldIdLst>
    <p:sldId id="256" r:id="rId2"/>
    <p:sldId id="1490" r:id="rId3"/>
    <p:sldId id="1491" r:id="rId4"/>
    <p:sldId id="1536" r:id="rId5"/>
    <p:sldId id="1545" r:id="rId6"/>
    <p:sldId id="1548" r:id="rId7"/>
    <p:sldId id="1549" r:id="rId8"/>
    <p:sldId id="1551" r:id="rId9"/>
    <p:sldId id="1552" r:id="rId10"/>
    <p:sldId id="1547" r:id="rId11"/>
    <p:sldId id="346" r:id="rId12"/>
    <p:sldId id="1573" r:id="rId13"/>
    <p:sldId id="1556" r:id="rId14"/>
    <p:sldId id="1555" r:id="rId15"/>
    <p:sldId id="1557" r:id="rId16"/>
    <p:sldId id="1554" r:id="rId17"/>
    <p:sldId id="257" r:id="rId1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0BE1D4-C829-4A06-96FE-483C6DC75750}" v="60" dt="2023-07-19T16:28:24.5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4804" autoAdjust="0"/>
  </p:normalViewPr>
  <p:slideViewPr>
    <p:cSldViewPr snapToGrid="0">
      <p:cViewPr varScale="1">
        <p:scale>
          <a:sx n="38" d="100"/>
          <a:sy n="38" d="100"/>
        </p:scale>
        <p:origin x="17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a Iovino" userId="adbec1f7015e13d3" providerId="LiveId" clId="{8AC6CEAF-E90D-4996-B99C-1F1FAEDF1670}"/>
    <pc:docChg chg="custSel modMainMaster">
      <pc:chgData name="Roberta Iovino" userId="adbec1f7015e13d3" providerId="LiveId" clId="{8AC6CEAF-E90D-4996-B99C-1F1FAEDF1670}" dt="2023-03-01T19:05:26.793" v="3"/>
      <pc:docMkLst>
        <pc:docMk/>
      </pc:docMkLst>
      <pc:sldMasterChg chg="modSldLayout">
        <pc:chgData name="Roberta Iovino" userId="adbec1f7015e13d3" providerId="LiveId" clId="{8AC6CEAF-E90D-4996-B99C-1F1FAEDF1670}" dt="2023-03-01T19:05:26.793" v="3"/>
        <pc:sldMasterMkLst>
          <pc:docMk/>
          <pc:sldMasterMk cId="1150028329" sldId="2147483673"/>
        </pc:sldMasterMkLst>
        <pc:sldLayoutChg chg="addSp delSp modSp mod">
          <pc:chgData name="Roberta Iovino" userId="adbec1f7015e13d3" providerId="LiveId" clId="{8AC6CEAF-E90D-4996-B99C-1F1FAEDF1670}" dt="2023-03-01T19:05:26.793" v="3"/>
          <pc:sldLayoutMkLst>
            <pc:docMk/>
            <pc:sldMasterMk cId="1150028329" sldId="2147483673"/>
            <pc:sldLayoutMk cId="1015155819" sldId="2147483685"/>
          </pc:sldLayoutMkLst>
          <pc:spChg chg="del">
            <ac:chgData name="Roberta Iovino" userId="adbec1f7015e13d3" providerId="LiveId" clId="{8AC6CEAF-E90D-4996-B99C-1F1FAEDF1670}" dt="2023-03-01T19:05:24.305" v="2" actId="21"/>
            <ac:spMkLst>
              <pc:docMk/>
              <pc:sldMasterMk cId="1150028329" sldId="2147483673"/>
              <pc:sldLayoutMk cId="1015155819" sldId="2147483685"/>
              <ac:spMk id="5" creationId="{00000000-0000-0000-0000-000000000000}"/>
            </ac:spMkLst>
          </pc:spChg>
          <pc:spChg chg="del">
            <ac:chgData name="Roberta Iovino" userId="adbec1f7015e13d3" providerId="LiveId" clId="{8AC6CEAF-E90D-4996-B99C-1F1FAEDF1670}" dt="2023-03-01T19:05:16.493" v="1" actId="478"/>
            <ac:spMkLst>
              <pc:docMk/>
              <pc:sldMasterMk cId="1150028329" sldId="2147483673"/>
              <pc:sldLayoutMk cId="1015155819" sldId="2147483685"/>
              <ac:spMk id="6" creationId="{00000000-0000-0000-0000-000000000000}"/>
            </ac:spMkLst>
          </pc:spChg>
          <pc:spChg chg="del">
            <ac:chgData name="Roberta Iovino" userId="adbec1f7015e13d3" providerId="LiveId" clId="{8AC6CEAF-E90D-4996-B99C-1F1FAEDF1670}" dt="2023-03-01T19:05:15.980" v="0" actId="478"/>
            <ac:spMkLst>
              <pc:docMk/>
              <pc:sldMasterMk cId="1150028329" sldId="2147483673"/>
              <pc:sldLayoutMk cId="1015155819" sldId="2147483685"/>
              <ac:spMk id="7" creationId="{00000000-0000-0000-0000-000000000000}"/>
            </ac:spMkLst>
          </pc:spChg>
          <pc:spChg chg="add mod">
            <ac:chgData name="Roberta Iovino" userId="adbec1f7015e13d3" providerId="LiveId" clId="{8AC6CEAF-E90D-4996-B99C-1F1FAEDF1670}" dt="2023-03-01T19:05:26.793" v="3"/>
            <ac:spMkLst>
              <pc:docMk/>
              <pc:sldMasterMk cId="1150028329" sldId="2147483673"/>
              <pc:sldLayoutMk cId="1015155819" sldId="2147483685"/>
              <ac:spMk id="9" creationId="{B1FDEEAB-8897-8D23-6F7C-0CCBC19FD2B2}"/>
            </ac:spMkLst>
          </pc:spChg>
          <pc:picChg chg="add mod">
            <ac:chgData name="Roberta Iovino" userId="adbec1f7015e13d3" providerId="LiveId" clId="{8AC6CEAF-E90D-4996-B99C-1F1FAEDF1670}" dt="2023-03-01T19:05:26.793" v="3"/>
            <ac:picMkLst>
              <pc:docMk/>
              <pc:sldMasterMk cId="1150028329" sldId="2147483673"/>
              <pc:sldLayoutMk cId="1015155819" sldId="2147483685"/>
              <ac:picMk id="2" creationId="{9C252549-5DA4-84C9-5A2E-96A40D8C55E8}"/>
            </ac:picMkLst>
          </pc:picChg>
          <pc:picChg chg="del">
            <ac:chgData name="Roberta Iovino" userId="adbec1f7015e13d3" providerId="LiveId" clId="{8AC6CEAF-E90D-4996-B99C-1F1FAEDF1670}" dt="2023-03-01T19:05:24.305" v="2" actId="21"/>
            <ac:picMkLst>
              <pc:docMk/>
              <pc:sldMasterMk cId="1150028329" sldId="2147483673"/>
              <pc:sldLayoutMk cId="1015155819" sldId="2147483685"/>
              <ac:picMk id="4" creationId="{00000000-0000-0000-0000-000000000000}"/>
            </ac:picMkLst>
          </pc:picChg>
          <pc:picChg chg="del">
            <ac:chgData name="Roberta Iovino" userId="adbec1f7015e13d3" providerId="LiveId" clId="{8AC6CEAF-E90D-4996-B99C-1F1FAEDF1670}" dt="2023-03-01T19:05:24.305" v="2" actId="21"/>
            <ac:picMkLst>
              <pc:docMk/>
              <pc:sldMasterMk cId="1150028329" sldId="2147483673"/>
              <pc:sldLayoutMk cId="1015155819" sldId="2147483685"/>
              <ac:picMk id="8" creationId="{F617C800-424C-978F-3BD3-7027C3FD4062}"/>
            </ac:picMkLst>
          </pc:picChg>
          <pc:picChg chg="add mod">
            <ac:chgData name="Roberta Iovino" userId="adbec1f7015e13d3" providerId="LiveId" clId="{8AC6CEAF-E90D-4996-B99C-1F1FAEDF1670}" dt="2023-03-01T19:05:26.793" v="3"/>
            <ac:picMkLst>
              <pc:docMk/>
              <pc:sldMasterMk cId="1150028329" sldId="2147483673"/>
              <pc:sldLayoutMk cId="1015155819" sldId="2147483685"/>
              <ac:picMk id="10" creationId="{97DE41D9-B693-ECFE-F17F-C694A21A3CD3}"/>
            </ac:picMkLst>
          </pc:picChg>
        </pc:sldLayoutChg>
      </pc:sldMasterChg>
    </pc:docChg>
  </pc:docChgLst>
  <pc:docChgLst>
    <pc:chgData name="Roberta Iovino" userId="adbec1f7015e13d3" providerId="LiveId" clId="{590BE1D4-C829-4A06-96FE-483C6DC75750}"/>
    <pc:docChg chg="undo custSel addSld delSld modSld sldOrd">
      <pc:chgData name="Roberta Iovino" userId="adbec1f7015e13d3" providerId="LiveId" clId="{590BE1D4-C829-4A06-96FE-483C6DC75750}" dt="2023-07-19T16:29:41.260" v="4805" actId="20577"/>
      <pc:docMkLst>
        <pc:docMk/>
      </pc:docMkLst>
      <pc:sldChg chg="addSp delSp modSp mod">
        <pc:chgData name="Roberta Iovino" userId="adbec1f7015e13d3" providerId="LiveId" clId="{590BE1D4-C829-4A06-96FE-483C6DC75750}" dt="2023-07-19T16:29:41.260" v="4805" actId="20577"/>
        <pc:sldMkLst>
          <pc:docMk/>
          <pc:sldMk cId="1993184901" sldId="256"/>
        </pc:sldMkLst>
        <pc:spChg chg="mod">
          <ac:chgData name="Roberta Iovino" userId="adbec1f7015e13d3" providerId="LiveId" clId="{590BE1D4-C829-4A06-96FE-483C6DC75750}" dt="2023-07-19T16:29:41.260" v="4805" actId="20577"/>
          <ac:spMkLst>
            <pc:docMk/>
            <pc:sldMk cId="1993184901" sldId="256"/>
            <ac:spMk id="2" creationId="{00000000-0000-0000-0000-000000000000}"/>
          </ac:spMkLst>
        </pc:spChg>
        <pc:spChg chg="add mod">
          <ac:chgData name="Roberta Iovino" userId="adbec1f7015e13d3" providerId="LiveId" clId="{590BE1D4-C829-4A06-96FE-483C6DC75750}" dt="2023-07-19T13:42:52.128" v="506" actId="1076"/>
          <ac:spMkLst>
            <pc:docMk/>
            <pc:sldMk cId="1993184901" sldId="256"/>
            <ac:spMk id="3" creationId="{7D6A7DF4-22CC-D8FA-6806-59510BA47C25}"/>
          </ac:spMkLst>
        </pc:spChg>
        <pc:picChg chg="add del mod">
          <ac:chgData name="Roberta Iovino" userId="adbec1f7015e13d3" providerId="LiveId" clId="{590BE1D4-C829-4A06-96FE-483C6DC75750}" dt="2023-07-19T16:28:24.531" v="4773" actId="478"/>
          <ac:picMkLst>
            <pc:docMk/>
            <pc:sldMk cId="1993184901" sldId="256"/>
            <ac:picMk id="2050" creationId="{0379446B-0BDE-1832-A083-A11657604837}"/>
          </ac:picMkLst>
        </pc:picChg>
      </pc:sldChg>
      <pc:sldChg chg="modSp mod">
        <pc:chgData name="Roberta Iovino" userId="adbec1f7015e13d3" providerId="LiveId" clId="{590BE1D4-C829-4A06-96FE-483C6DC75750}" dt="2023-07-19T16:16:18.160" v="4559" actId="1076"/>
        <pc:sldMkLst>
          <pc:docMk/>
          <pc:sldMk cId="3569589734" sldId="257"/>
        </pc:sldMkLst>
        <pc:spChg chg="mod">
          <ac:chgData name="Roberta Iovino" userId="adbec1f7015e13d3" providerId="LiveId" clId="{590BE1D4-C829-4A06-96FE-483C6DC75750}" dt="2023-07-19T16:16:18.160" v="4559" actId="1076"/>
          <ac:spMkLst>
            <pc:docMk/>
            <pc:sldMk cId="3569589734" sldId="257"/>
            <ac:spMk id="7" creationId="{00000000-0000-0000-0000-000000000000}"/>
          </ac:spMkLst>
        </pc:spChg>
        <pc:spChg chg="mod">
          <ac:chgData name="Roberta Iovino" userId="adbec1f7015e13d3" providerId="LiveId" clId="{590BE1D4-C829-4A06-96FE-483C6DC75750}" dt="2023-07-19T16:16:18.160" v="4559" actId="1076"/>
          <ac:spMkLst>
            <pc:docMk/>
            <pc:sldMk cId="3569589734" sldId="257"/>
            <ac:spMk id="8" creationId="{00000000-0000-0000-0000-000000000000}"/>
          </ac:spMkLst>
        </pc:spChg>
        <pc:spChg chg="mod">
          <ac:chgData name="Roberta Iovino" userId="adbec1f7015e13d3" providerId="LiveId" clId="{590BE1D4-C829-4A06-96FE-483C6DC75750}" dt="2023-07-19T16:16:18.160" v="4559" actId="1076"/>
          <ac:spMkLst>
            <pc:docMk/>
            <pc:sldMk cId="3569589734" sldId="257"/>
            <ac:spMk id="9" creationId="{00000000-0000-0000-0000-000000000000}"/>
          </ac:spMkLst>
        </pc:spChg>
        <pc:spChg chg="mod">
          <ac:chgData name="Roberta Iovino" userId="adbec1f7015e13d3" providerId="LiveId" clId="{590BE1D4-C829-4A06-96FE-483C6DC75750}" dt="2023-07-19T16:16:18.160" v="4559" actId="1076"/>
          <ac:spMkLst>
            <pc:docMk/>
            <pc:sldMk cId="3569589734" sldId="257"/>
            <ac:spMk id="10" creationId="{00000000-0000-0000-0000-000000000000}"/>
          </ac:spMkLst>
        </pc:spChg>
        <pc:spChg chg="mod">
          <ac:chgData name="Roberta Iovino" userId="adbec1f7015e13d3" providerId="LiveId" clId="{590BE1D4-C829-4A06-96FE-483C6DC75750}" dt="2023-07-19T16:16:12.578" v="4558" actId="20577"/>
          <ac:spMkLst>
            <pc:docMk/>
            <pc:sldMk cId="3569589734" sldId="257"/>
            <ac:spMk id="12" creationId="{00000000-0000-0000-0000-000000000000}"/>
          </ac:spMkLst>
        </pc:spChg>
        <pc:picChg chg="mod">
          <ac:chgData name="Roberta Iovino" userId="adbec1f7015e13d3" providerId="LiveId" clId="{590BE1D4-C829-4A06-96FE-483C6DC75750}" dt="2023-07-19T16:16:18.160" v="4559" actId="1076"/>
          <ac:picMkLst>
            <pc:docMk/>
            <pc:sldMk cId="3569589734" sldId="257"/>
            <ac:picMk id="4" creationId="{00000000-0000-0000-0000-000000000000}"/>
          </ac:picMkLst>
        </pc:picChg>
        <pc:picChg chg="mod">
          <ac:chgData name="Roberta Iovino" userId="adbec1f7015e13d3" providerId="LiveId" clId="{590BE1D4-C829-4A06-96FE-483C6DC75750}" dt="2023-07-19T16:16:18.160" v="4559" actId="1076"/>
          <ac:picMkLst>
            <pc:docMk/>
            <pc:sldMk cId="3569589734" sldId="257"/>
            <ac:picMk id="6" creationId="{00000000-0000-0000-0000-000000000000}"/>
          </ac:picMkLst>
        </pc:picChg>
      </pc:sldChg>
      <pc:sldChg chg="del">
        <pc:chgData name="Roberta Iovino" userId="adbec1f7015e13d3" providerId="LiveId" clId="{590BE1D4-C829-4A06-96FE-483C6DC75750}" dt="2023-07-19T15:12:56.899" v="2017" actId="47"/>
        <pc:sldMkLst>
          <pc:docMk/>
          <pc:sldMk cId="3028434632" sldId="259"/>
        </pc:sldMkLst>
      </pc:sldChg>
      <pc:sldChg chg="del">
        <pc:chgData name="Roberta Iovino" userId="adbec1f7015e13d3" providerId="LiveId" clId="{590BE1D4-C829-4A06-96FE-483C6DC75750}" dt="2023-07-19T15:04:39.956" v="1609" actId="47"/>
        <pc:sldMkLst>
          <pc:docMk/>
          <pc:sldMk cId="3116286153" sldId="278"/>
        </pc:sldMkLst>
      </pc:sldChg>
      <pc:sldChg chg="addSp delSp modSp add del mod ord">
        <pc:chgData name="Roberta Iovino" userId="adbec1f7015e13d3" providerId="LiveId" clId="{590BE1D4-C829-4A06-96FE-483C6DC75750}" dt="2023-07-19T13:39:19.546" v="457" actId="47"/>
        <pc:sldMkLst>
          <pc:docMk/>
          <pc:sldMk cId="3712939685" sldId="311"/>
        </pc:sldMkLst>
        <pc:spChg chg="mod">
          <ac:chgData name="Roberta Iovino" userId="adbec1f7015e13d3" providerId="LiveId" clId="{590BE1D4-C829-4A06-96FE-483C6DC75750}" dt="2023-07-19T13:28:38.176" v="314" actId="1076"/>
          <ac:spMkLst>
            <pc:docMk/>
            <pc:sldMk cId="3712939685" sldId="311"/>
            <ac:spMk id="2" creationId="{56EC0234-969D-40F8-8264-A21FB8A01097}"/>
          </ac:spMkLst>
        </pc:spChg>
        <pc:spChg chg="del">
          <ac:chgData name="Roberta Iovino" userId="adbec1f7015e13d3" providerId="LiveId" clId="{590BE1D4-C829-4A06-96FE-483C6DC75750}" dt="2023-07-19T13:28:06.272" v="290" actId="478"/>
          <ac:spMkLst>
            <pc:docMk/>
            <pc:sldMk cId="3712939685" sldId="311"/>
            <ac:spMk id="3" creationId="{8DA4822B-8919-2295-6401-906D6EB71497}"/>
          </ac:spMkLst>
        </pc:spChg>
        <pc:spChg chg="add mod">
          <ac:chgData name="Roberta Iovino" userId="adbec1f7015e13d3" providerId="LiveId" clId="{590BE1D4-C829-4A06-96FE-483C6DC75750}" dt="2023-07-19T13:31:41.152" v="342" actId="20577"/>
          <ac:spMkLst>
            <pc:docMk/>
            <pc:sldMk cId="3712939685" sldId="311"/>
            <ac:spMk id="5" creationId="{1DD9872C-7E06-6463-A973-DAE6E5828C4D}"/>
          </ac:spMkLst>
        </pc:spChg>
        <pc:spChg chg="del">
          <ac:chgData name="Roberta Iovino" userId="adbec1f7015e13d3" providerId="LiveId" clId="{590BE1D4-C829-4A06-96FE-483C6DC75750}" dt="2023-07-19T13:28:05.580" v="289" actId="478"/>
          <ac:spMkLst>
            <pc:docMk/>
            <pc:sldMk cId="3712939685" sldId="311"/>
            <ac:spMk id="6" creationId="{F4DD9003-7CCD-4CAB-98B2-96448700A940}"/>
          </ac:spMkLst>
        </pc:spChg>
        <pc:spChg chg="del">
          <ac:chgData name="Roberta Iovino" userId="adbec1f7015e13d3" providerId="LiveId" clId="{590BE1D4-C829-4A06-96FE-483C6DC75750}" dt="2023-07-19T13:28:01.046" v="286" actId="478"/>
          <ac:spMkLst>
            <pc:docMk/>
            <pc:sldMk cId="3712939685" sldId="311"/>
            <ac:spMk id="7" creationId="{674C64B7-87FC-04DD-EA16-8562500B9034}"/>
          </ac:spMkLst>
        </pc:spChg>
        <pc:spChg chg="del">
          <ac:chgData name="Roberta Iovino" userId="adbec1f7015e13d3" providerId="LiveId" clId="{590BE1D4-C829-4A06-96FE-483C6DC75750}" dt="2023-07-19T13:28:07.351" v="291" actId="478"/>
          <ac:spMkLst>
            <pc:docMk/>
            <pc:sldMk cId="3712939685" sldId="311"/>
            <ac:spMk id="8" creationId="{CC846DDB-A541-4AD6-A9B8-5DE870C4E679}"/>
          </ac:spMkLst>
        </pc:spChg>
        <pc:spChg chg="del mod">
          <ac:chgData name="Roberta Iovino" userId="adbec1f7015e13d3" providerId="LiveId" clId="{590BE1D4-C829-4A06-96FE-483C6DC75750}" dt="2023-07-19T13:28:02.568" v="288" actId="478"/>
          <ac:spMkLst>
            <pc:docMk/>
            <pc:sldMk cId="3712939685" sldId="311"/>
            <ac:spMk id="9" creationId="{B9A9D5A2-0E3B-F5BF-864A-978310391F7A}"/>
          </ac:spMkLst>
        </pc:spChg>
        <pc:spChg chg="mod">
          <ac:chgData name="Roberta Iovino" userId="adbec1f7015e13d3" providerId="LiveId" clId="{590BE1D4-C829-4A06-96FE-483C6DC75750}" dt="2023-07-19T13:31:04.816" v="330" actId="1076"/>
          <ac:spMkLst>
            <pc:docMk/>
            <pc:sldMk cId="3712939685" sldId="311"/>
            <ac:spMk id="10" creationId="{2E2A4387-C2E3-679C-7D21-4000F00B50BC}"/>
          </ac:spMkLst>
        </pc:spChg>
        <pc:spChg chg="add mod">
          <ac:chgData name="Roberta Iovino" userId="adbec1f7015e13d3" providerId="LiveId" clId="{590BE1D4-C829-4A06-96FE-483C6DC75750}" dt="2023-07-19T13:31:30.189" v="339" actId="20577"/>
          <ac:spMkLst>
            <pc:docMk/>
            <pc:sldMk cId="3712939685" sldId="311"/>
            <ac:spMk id="13" creationId="{CB6EEC2E-B494-9E53-F56F-44345AA25FA2}"/>
          </ac:spMkLst>
        </pc:spChg>
        <pc:cxnChg chg="del">
          <ac:chgData name="Roberta Iovino" userId="adbec1f7015e13d3" providerId="LiveId" clId="{590BE1D4-C829-4A06-96FE-483C6DC75750}" dt="2023-07-19T13:28:01.930" v="287" actId="478"/>
          <ac:cxnSpMkLst>
            <pc:docMk/>
            <pc:sldMk cId="3712939685" sldId="311"/>
            <ac:cxnSpMk id="12" creationId="{0F305ECA-CF6D-6F59-D1FC-CF5491015F9C}"/>
          </ac:cxnSpMkLst>
        </pc:cxnChg>
      </pc:sldChg>
      <pc:sldChg chg="addSp modSp new del mod">
        <pc:chgData name="Roberta Iovino" userId="adbec1f7015e13d3" providerId="LiveId" clId="{590BE1D4-C829-4A06-96FE-483C6DC75750}" dt="2023-07-19T15:04:42.962" v="1610" actId="47"/>
        <pc:sldMkLst>
          <pc:docMk/>
          <pc:sldMk cId="3806796742" sldId="312"/>
        </pc:sldMkLst>
        <pc:spChg chg="add mod">
          <ac:chgData name="Roberta Iovino" userId="adbec1f7015e13d3" providerId="LiveId" clId="{590BE1D4-C829-4A06-96FE-483C6DC75750}" dt="2023-07-19T13:24:14.071" v="225" actId="20577"/>
          <ac:spMkLst>
            <pc:docMk/>
            <pc:sldMk cId="3806796742" sldId="312"/>
            <ac:spMk id="2" creationId="{DA67370D-F47C-539F-89C1-77FB668F9B54}"/>
          </ac:spMkLst>
        </pc:spChg>
      </pc:sldChg>
      <pc:sldChg chg="addSp delSp modSp new del mod ord">
        <pc:chgData name="Roberta Iovino" userId="adbec1f7015e13d3" providerId="LiveId" clId="{590BE1D4-C829-4A06-96FE-483C6DC75750}" dt="2023-07-19T15:12:55.633" v="2016" actId="47"/>
        <pc:sldMkLst>
          <pc:docMk/>
          <pc:sldMk cId="36580088" sldId="313"/>
        </pc:sldMkLst>
        <pc:spChg chg="add mod">
          <ac:chgData name="Roberta Iovino" userId="adbec1f7015e13d3" providerId="LiveId" clId="{590BE1D4-C829-4A06-96FE-483C6DC75750}" dt="2023-07-19T13:42:31.440" v="501" actId="20577"/>
          <ac:spMkLst>
            <pc:docMk/>
            <pc:sldMk cId="36580088" sldId="313"/>
            <ac:spMk id="2" creationId="{E88B9E8B-3351-E72A-9418-BC0B9D6A26AB}"/>
          </ac:spMkLst>
        </pc:spChg>
        <pc:spChg chg="add del">
          <ac:chgData name="Roberta Iovino" userId="adbec1f7015e13d3" providerId="LiveId" clId="{590BE1D4-C829-4A06-96FE-483C6DC75750}" dt="2023-07-19T13:48:34.444" v="524" actId="478"/>
          <ac:spMkLst>
            <pc:docMk/>
            <pc:sldMk cId="36580088" sldId="313"/>
            <ac:spMk id="4" creationId="{DA134CB0-97A2-0F46-4505-E630A496E891}"/>
          </ac:spMkLst>
        </pc:spChg>
      </pc:sldChg>
      <pc:sldChg chg="delSp modSp add del mod ord">
        <pc:chgData name="Roberta Iovino" userId="adbec1f7015e13d3" providerId="LiveId" clId="{590BE1D4-C829-4A06-96FE-483C6DC75750}" dt="2023-07-19T15:04:20.315" v="1607" actId="47"/>
        <pc:sldMkLst>
          <pc:docMk/>
          <pc:sldMk cId="3253879917" sldId="314"/>
        </pc:sldMkLst>
        <pc:spChg chg="mod">
          <ac:chgData name="Roberta Iovino" userId="adbec1f7015e13d3" providerId="LiveId" clId="{590BE1D4-C829-4A06-96FE-483C6DC75750}" dt="2023-07-19T13:41:38.031" v="481" actId="20577"/>
          <ac:spMkLst>
            <pc:docMk/>
            <pc:sldMk cId="3253879917" sldId="314"/>
            <ac:spMk id="2" creationId="{56EC0234-969D-40F8-8264-A21FB8A01097}"/>
          </ac:spMkLst>
        </pc:spChg>
        <pc:spChg chg="mod">
          <ac:chgData name="Roberta Iovino" userId="adbec1f7015e13d3" providerId="LiveId" clId="{590BE1D4-C829-4A06-96FE-483C6DC75750}" dt="2023-07-19T13:41:56.824" v="485" actId="1076"/>
          <ac:spMkLst>
            <pc:docMk/>
            <pc:sldMk cId="3253879917" sldId="314"/>
            <ac:spMk id="3" creationId="{8DA4822B-8919-2295-6401-906D6EB71497}"/>
          </ac:spMkLst>
        </pc:spChg>
        <pc:spChg chg="mod">
          <ac:chgData name="Roberta Iovino" userId="adbec1f7015e13d3" providerId="LiveId" clId="{590BE1D4-C829-4A06-96FE-483C6DC75750}" dt="2023-07-19T13:41:56.824" v="485" actId="1076"/>
          <ac:spMkLst>
            <pc:docMk/>
            <pc:sldMk cId="3253879917" sldId="314"/>
            <ac:spMk id="6" creationId="{F4DD9003-7CCD-4CAB-98B2-96448700A940}"/>
          </ac:spMkLst>
        </pc:spChg>
        <pc:spChg chg="mod">
          <ac:chgData name="Roberta Iovino" userId="adbec1f7015e13d3" providerId="LiveId" clId="{590BE1D4-C829-4A06-96FE-483C6DC75750}" dt="2023-07-19T13:42:08.840" v="487" actId="1076"/>
          <ac:spMkLst>
            <pc:docMk/>
            <pc:sldMk cId="3253879917" sldId="314"/>
            <ac:spMk id="8" creationId="{CC846DDB-A541-4AD6-A9B8-5DE870C4E679}"/>
          </ac:spMkLst>
        </pc:spChg>
        <pc:spChg chg="del mod">
          <ac:chgData name="Roberta Iovino" userId="adbec1f7015e13d3" providerId="LiveId" clId="{590BE1D4-C829-4A06-96FE-483C6DC75750}" dt="2023-07-19T13:41:48.031" v="484" actId="478"/>
          <ac:spMkLst>
            <pc:docMk/>
            <pc:sldMk cId="3253879917" sldId="314"/>
            <ac:spMk id="9" creationId="{B9A9D5A2-0E3B-F5BF-864A-978310391F7A}"/>
          </ac:spMkLst>
        </pc:spChg>
        <pc:spChg chg="del">
          <ac:chgData name="Roberta Iovino" userId="adbec1f7015e13d3" providerId="LiveId" clId="{590BE1D4-C829-4A06-96FE-483C6DC75750}" dt="2023-07-19T13:41:46.633" v="483" actId="478"/>
          <ac:spMkLst>
            <pc:docMk/>
            <pc:sldMk cId="3253879917" sldId="314"/>
            <ac:spMk id="10" creationId="{2E2A4387-C2E3-679C-7D21-4000F00B50BC}"/>
          </ac:spMkLst>
        </pc:spChg>
        <pc:cxnChg chg="mod">
          <ac:chgData name="Roberta Iovino" userId="adbec1f7015e13d3" providerId="LiveId" clId="{590BE1D4-C829-4A06-96FE-483C6DC75750}" dt="2023-07-19T13:42:01.717" v="486" actId="14100"/>
          <ac:cxnSpMkLst>
            <pc:docMk/>
            <pc:sldMk cId="3253879917" sldId="314"/>
            <ac:cxnSpMk id="12" creationId="{0F305ECA-CF6D-6F59-D1FC-CF5491015F9C}"/>
          </ac:cxnSpMkLst>
        </pc:cxnChg>
      </pc:sldChg>
      <pc:sldChg chg="addSp delSp modSp add mod ord">
        <pc:chgData name="Roberta Iovino" userId="adbec1f7015e13d3" providerId="LiveId" clId="{590BE1D4-C829-4A06-96FE-483C6DC75750}" dt="2023-07-19T16:25:03.917" v="4765" actId="1076"/>
        <pc:sldMkLst>
          <pc:docMk/>
          <pc:sldMk cId="372046411" sldId="346"/>
        </pc:sldMkLst>
        <pc:spChg chg="del mod">
          <ac:chgData name="Roberta Iovino" userId="adbec1f7015e13d3" providerId="LiveId" clId="{590BE1D4-C829-4A06-96FE-483C6DC75750}" dt="2023-07-19T15:06:16.453" v="1671" actId="478"/>
          <ac:spMkLst>
            <pc:docMk/>
            <pc:sldMk cId="372046411" sldId="346"/>
            <ac:spMk id="3" creationId="{4AD72559-F1B6-6E62-85D3-C56434A8A16C}"/>
          </ac:spMkLst>
        </pc:spChg>
        <pc:spChg chg="add mod">
          <ac:chgData name="Roberta Iovino" userId="adbec1f7015e13d3" providerId="LiveId" clId="{590BE1D4-C829-4A06-96FE-483C6DC75750}" dt="2023-07-19T15:06:21.900" v="1672" actId="14100"/>
          <ac:spMkLst>
            <pc:docMk/>
            <pc:sldMk cId="372046411" sldId="346"/>
            <ac:spMk id="4" creationId="{78BB6F50-3A9B-9799-BBEC-9C20493D06CF}"/>
          </ac:spMkLst>
        </pc:spChg>
        <pc:spChg chg="add mod">
          <ac:chgData name="Roberta Iovino" userId="adbec1f7015e13d3" providerId="LiveId" clId="{590BE1D4-C829-4A06-96FE-483C6DC75750}" dt="2023-07-19T16:24:59.196" v="4763" actId="1076"/>
          <ac:spMkLst>
            <pc:docMk/>
            <pc:sldMk cId="372046411" sldId="346"/>
            <ac:spMk id="5" creationId="{F1179440-921A-18D5-A6F7-79A46A20EF10}"/>
          </ac:spMkLst>
        </pc:spChg>
        <pc:picChg chg="add mod">
          <ac:chgData name="Roberta Iovino" userId="adbec1f7015e13d3" providerId="LiveId" clId="{590BE1D4-C829-4A06-96FE-483C6DC75750}" dt="2023-07-19T16:25:03.917" v="4765" actId="1076"/>
          <ac:picMkLst>
            <pc:docMk/>
            <pc:sldMk cId="372046411" sldId="346"/>
            <ac:picMk id="1026" creationId="{2D2C58FD-2733-0E76-E94D-CCE01E3484D4}"/>
          </ac:picMkLst>
        </pc:picChg>
      </pc:sldChg>
      <pc:sldChg chg="addSp delSp modSp mod modNotesTx">
        <pc:chgData name="Roberta Iovino" userId="adbec1f7015e13d3" providerId="LiveId" clId="{590BE1D4-C829-4A06-96FE-483C6DC75750}" dt="2023-07-19T13:44:35.198" v="522" actId="1076"/>
        <pc:sldMkLst>
          <pc:docMk/>
          <pc:sldMk cId="1276600449" sldId="1490"/>
        </pc:sldMkLst>
        <pc:spChg chg="mod">
          <ac:chgData name="Roberta Iovino" userId="adbec1f7015e13d3" providerId="LiveId" clId="{590BE1D4-C829-4A06-96FE-483C6DC75750}" dt="2023-07-19T13:39:26.753" v="459" actId="1076"/>
          <ac:spMkLst>
            <pc:docMk/>
            <pc:sldMk cId="1276600449" sldId="1490"/>
            <ac:spMk id="4" creationId="{577A6676-D660-4980-8D94-2E498D705408}"/>
          </ac:spMkLst>
        </pc:spChg>
        <pc:spChg chg="add mod">
          <ac:chgData name="Roberta Iovino" userId="adbec1f7015e13d3" providerId="LiveId" clId="{590BE1D4-C829-4A06-96FE-483C6DC75750}" dt="2023-07-19T13:44:35.198" v="522" actId="1076"/>
          <ac:spMkLst>
            <pc:docMk/>
            <pc:sldMk cId="1276600449" sldId="1490"/>
            <ac:spMk id="5" creationId="{5144D1C2-8167-9061-91BC-DCB9D9D351D6}"/>
          </ac:spMkLst>
        </pc:spChg>
        <pc:spChg chg="add del mod">
          <ac:chgData name="Roberta Iovino" userId="adbec1f7015e13d3" providerId="LiveId" clId="{590BE1D4-C829-4A06-96FE-483C6DC75750}" dt="2023-07-19T13:38:13.397" v="440"/>
          <ac:spMkLst>
            <pc:docMk/>
            <pc:sldMk cId="1276600449" sldId="1490"/>
            <ac:spMk id="7" creationId="{A2273259-F6A5-9933-B232-BFB1BE72CA5B}"/>
          </ac:spMkLst>
        </pc:spChg>
        <pc:graphicFrameChg chg="mod modGraphic">
          <ac:chgData name="Roberta Iovino" userId="adbec1f7015e13d3" providerId="LiveId" clId="{590BE1D4-C829-4A06-96FE-483C6DC75750}" dt="2023-07-19T13:44:22.441" v="519" actId="20577"/>
          <ac:graphicFrameMkLst>
            <pc:docMk/>
            <pc:sldMk cId="1276600449" sldId="1490"/>
            <ac:graphicFrameMk id="2" creationId="{107870B6-92F7-47DF-A3DA-97A0404355AE}"/>
          </ac:graphicFrameMkLst>
        </pc:graphicFrameChg>
      </pc:sldChg>
      <pc:sldChg chg="ord">
        <pc:chgData name="Roberta Iovino" userId="adbec1f7015e13d3" providerId="LiveId" clId="{590BE1D4-C829-4A06-96FE-483C6DC75750}" dt="2023-07-19T16:06:10.447" v="4230"/>
        <pc:sldMkLst>
          <pc:docMk/>
          <pc:sldMk cId="4023447326" sldId="1491"/>
        </pc:sldMkLst>
      </pc:sldChg>
      <pc:sldChg chg="ord">
        <pc:chgData name="Roberta Iovino" userId="adbec1f7015e13d3" providerId="LiveId" clId="{590BE1D4-C829-4A06-96FE-483C6DC75750}" dt="2023-07-19T16:02:12.916" v="4166"/>
        <pc:sldMkLst>
          <pc:docMk/>
          <pc:sldMk cId="3052774438" sldId="1536"/>
        </pc:sldMkLst>
      </pc:sldChg>
      <pc:sldChg chg="modSp mod ord">
        <pc:chgData name="Roberta Iovino" userId="adbec1f7015e13d3" providerId="LiveId" clId="{590BE1D4-C829-4A06-96FE-483C6DC75750}" dt="2023-07-19T14:12:46.161" v="777"/>
        <pc:sldMkLst>
          <pc:docMk/>
          <pc:sldMk cId="1286515918" sldId="1545"/>
        </pc:sldMkLst>
        <pc:spChg chg="mod">
          <ac:chgData name="Roberta Iovino" userId="adbec1f7015e13d3" providerId="LiveId" clId="{590BE1D4-C829-4A06-96FE-483C6DC75750}" dt="2023-07-19T13:40:54.191" v="462" actId="1076"/>
          <ac:spMkLst>
            <pc:docMk/>
            <pc:sldMk cId="1286515918" sldId="1545"/>
            <ac:spMk id="3" creationId="{FDA12E4D-BDDD-E24E-FE33-65EEEE9808DA}"/>
          </ac:spMkLst>
        </pc:spChg>
        <pc:spChg chg="mod">
          <ac:chgData name="Roberta Iovino" userId="adbec1f7015e13d3" providerId="LiveId" clId="{590BE1D4-C829-4A06-96FE-483C6DC75750}" dt="2023-07-19T13:40:56.623" v="463" actId="1076"/>
          <ac:spMkLst>
            <pc:docMk/>
            <pc:sldMk cId="1286515918" sldId="1545"/>
            <ac:spMk id="4" creationId="{939217E9-FEDE-82DB-CEED-874A4B3CD368}"/>
          </ac:spMkLst>
        </pc:spChg>
      </pc:sldChg>
      <pc:sldChg chg="addSp delSp modSp new del mod">
        <pc:chgData name="Roberta Iovino" userId="adbec1f7015e13d3" providerId="LiveId" clId="{590BE1D4-C829-4A06-96FE-483C6DC75750}" dt="2023-07-19T14:37:32.993" v="1191" actId="2696"/>
        <pc:sldMkLst>
          <pc:docMk/>
          <pc:sldMk cId="2535570451" sldId="1546"/>
        </pc:sldMkLst>
        <pc:spChg chg="add mod">
          <ac:chgData name="Roberta Iovino" userId="adbec1f7015e13d3" providerId="LiveId" clId="{590BE1D4-C829-4A06-96FE-483C6DC75750}" dt="2023-07-19T14:21:38.715" v="1087" actId="20577"/>
          <ac:spMkLst>
            <pc:docMk/>
            <pc:sldMk cId="2535570451" sldId="1546"/>
            <ac:spMk id="2" creationId="{8C1698C9-B299-923B-0C22-B1937FDC8920}"/>
          </ac:spMkLst>
        </pc:spChg>
        <pc:spChg chg="add del mod">
          <ac:chgData name="Roberta Iovino" userId="adbec1f7015e13d3" providerId="LiveId" clId="{590BE1D4-C829-4A06-96FE-483C6DC75750}" dt="2023-07-19T14:15:16.874" v="782" actId="478"/>
          <ac:spMkLst>
            <pc:docMk/>
            <pc:sldMk cId="2535570451" sldId="1546"/>
            <ac:spMk id="4" creationId="{206F03AF-75B9-698F-1E35-5CA61DD3E784}"/>
          </ac:spMkLst>
        </pc:spChg>
        <pc:spChg chg="add mod">
          <ac:chgData name="Roberta Iovino" userId="adbec1f7015e13d3" providerId="LiveId" clId="{590BE1D4-C829-4A06-96FE-483C6DC75750}" dt="2023-07-19T14:37:30.246" v="1190" actId="1076"/>
          <ac:spMkLst>
            <pc:docMk/>
            <pc:sldMk cId="2535570451" sldId="1546"/>
            <ac:spMk id="6" creationId="{914EA61E-47C3-A9A0-35E0-BFBE5027F81B}"/>
          </ac:spMkLst>
        </pc:spChg>
      </pc:sldChg>
      <pc:sldChg chg="addSp delSp modSp new mod">
        <pc:chgData name="Roberta Iovino" userId="adbec1f7015e13d3" providerId="LiveId" clId="{590BE1D4-C829-4A06-96FE-483C6DC75750}" dt="2023-07-19T15:03:43.924" v="1606" actId="5793"/>
        <pc:sldMkLst>
          <pc:docMk/>
          <pc:sldMk cId="2308352716" sldId="1547"/>
        </pc:sldMkLst>
        <pc:spChg chg="add mod">
          <ac:chgData name="Roberta Iovino" userId="adbec1f7015e13d3" providerId="LiveId" clId="{590BE1D4-C829-4A06-96FE-483C6DC75750}" dt="2023-07-19T15:03:43.924" v="1606" actId="5793"/>
          <ac:spMkLst>
            <pc:docMk/>
            <pc:sldMk cId="2308352716" sldId="1547"/>
            <ac:spMk id="2" creationId="{76A9A010-7E0C-479B-96C5-5D26BE2DA3D8}"/>
          </ac:spMkLst>
        </pc:spChg>
        <pc:spChg chg="add del mod">
          <ac:chgData name="Roberta Iovino" userId="adbec1f7015e13d3" providerId="LiveId" clId="{590BE1D4-C829-4A06-96FE-483C6DC75750}" dt="2023-07-19T14:19:43.160" v="954" actId="478"/>
          <ac:spMkLst>
            <pc:docMk/>
            <pc:sldMk cId="2308352716" sldId="1547"/>
            <ac:spMk id="3" creationId="{80FCF708-2BA7-F976-7399-51ADF4B86F02}"/>
          </ac:spMkLst>
        </pc:spChg>
        <pc:spChg chg="add del mod">
          <ac:chgData name="Roberta Iovino" userId="adbec1f7015e13d3" providerId="LiveId" clId="{590BE1D4-C829-4A06-96FE-483C6DC75750}" dt="2023-07-19T14:39:35.623" v="1201"/>
          <ac:spMkLst>
            <pc:docMk/>
            <pc:sldMk cId="2308352716" sldId="1547"/>
            <ac:spMk id="5" creationId="{205F4DF8-5C4B-AE8C-D82B-9ED6613AA921}"/>
          </ac:spMkLst>
        </pc:spChg>
        <pc:picChg chg="add mod modCrop">
          <ac:chgData name="Roberta Iovino" userId="adbec1f7015e13d3" providerId="LiveId" clId="{590BE1D4-C829-4A06-96FE-483C6DC75750}" dt="2023-07-19T14:48:48.621" v="1274" actId="1076"/>
          <ac:picMkLst>
            <pc:docMk/>
            <pc:sldMk cId="2308352716" sldId="1547"/>
            <ac:picMk id="7" creationId="{C0C9B4D2-6ECE-7A9B-0AD3-D40E70D77D5E}"/>
          </ac:picMkLst>
        </pc:picChg>
        <pc:picChg chg="add mod modCrop">
          <ac:chgData name="Roberta Iovino" userId="adbec1f7015e13d3" providerId="LiveId" clId="{590BE1D4-C829-4A06-96FE-483C6DC75750}" dt="2023-07-19T14:48:50.108" v="1275" actId="1076"/>
          <ac:picMkLst>
            <pc:docMk/>
            <pc:sldMk cId="2308352716" sldId="1547"/>
            <ac:picMk id="8" creationId="{788E805E-640B-FD16-D9FE-1CF932280BAF}"/>
          </ac:picMkLst>
        </pc:picChg>
      </pc:sldChg>
      <pc:sldChg chg="addSp modSp new mod">
        <pc:chgData name="Roberta Iovino" userId="adbec1f7015e13d3" providerId="LiveId" clId="{590BE1D4-C829-4A06-96FE-483C6DC75750}" dt="2023-07-19T14:51:55.132" v="1397" actId="1076"/>
        <pc:sldMkLst>
          <pc:docMk/>
          <pc:sldMk cId="3601784427" sldId="1548"/>
        </pc:sldMkLst>
        <pc:spChg chg="add mod">
          <ac:chgData name="Roberta Iovino" userId="adbec1f7015e13d3" providerId="LiveId" clId="{590BE1D4-C829-4A06-96FE-483C6DC75750}" dt="2023-07-19T14:51:51.708" v="1395" actId="1076"/>
          <ac:spMkLst>
            <pc:docMk/>
            <pc:sldMk cId="3601784427" sldId="1548"/>
            <ac:spMk id="4" creationId="{DBBC77D8-5E45-155B-02BD-D40ABF5CFBA5}"/>
          </ac:spMkLst>
        </pc:spChg>
        <pc:spChg chg="add mod">
          <ac:chgData name="Roberta Iovino" userId="adbec1f7015e13d3" providerId="LiveId" clId="{590BE1D4-C829-4A06-96FE-483C6DC75750}" dt="2023-07-19T14:51:55.132" v="1397" actId="1076"/>
          <ac:spMkLst>
            <pc:docMk/>
            <pc:sldMk cId="3601784427" sldId="1548"/>
            <ac:spMk id="5" creationId="{7676C2FC-7987-785E-7947-46296C32B142}"/>
          </ac:spMkLst>
        </pc:spChg>
        <pc:picChg chg="add mod">
          <ac:chgData name="Roberta Iovino" userId="adbec1f7015e13d3" providerId="LiveId" clId="{590BE1D4-C829-4A06-96FE-483C6DC75750}" dt="2023-07-19T14:51:53.660" v="1396" actId="1076"/>
          <ac:picMkLst>
            <pc:docMk/>
            <pc:sldMk cId="3601784427" sldId="1548"/>
            <ac:picMk id="3" creationId="{E6E2D506-1027-D1A3-FFB0-42C261F3F029}"/>
          </ac:picMkLst>
        </pc:picChg>
      </pc:sldChg>
      <pc:sldChg chg="addSp delSp modSp new mod">
        <pc:chgData name="Roberta Iovino" userId="adbec1f7015e13d3" providerId="LiveId" clId="{590BE1D4-C829-4A06-96FE-483C6DC75750}" dt="2023-07-19T14:58:15.805" v="1475" actId="1076"/>
        <pc:sldMkLst>
          <pc:docMk/>
          <pc:sldMk cId="3293699899" sldId="1549"/>
        </pc:sldMkLst>
        <pc:spChg chg="add mod">
          <ac:chgData name="Roberta Iovino" userId="adbec1f7015e13d3" providerId="LiveId" clId="{590BE1D4-C829-4A06-96FE-483C6DC75750}" dt="2023-07-19T14:58:15.805" v="1475" actId="1076"/>
          <ac:spMkLst>
            <pc:docMk/>
            <pc:sldMk cId="3293699899" sldId="1549"/>
            <ac:spMk id="5" creationId="{7C1ECFB5-343C-A317-8B3A-81033A16C44F}"/>
          </ac:spMkLst>
        </pc:spChg>
        <pc:spChg chg="add del mod">
          <ac:chgData name="Roberta Iovino" userId="adbec1f7015e13d3" providerId="LiveId" clId="{590BE1D4-C829-4A06-96FE-483C6DC75750}" dt="2023-07-19T14:52:00.877" v="1398" actId="478"/>
          <ac:spMkLst>
            <pc:docMk/>
            <pc:sldMk cId="3293699899" sldId="1549"/>
            <ac:spMk id="7" creationId="{A56169F2-AEA6-9E2F-0FE6-E47FDC5AEB94}"/>
          </ac:spMkLst>
        </pc:spChg>
        <pc:spChg chg="add mod">
          <ac:chgData name="Roberta Iovino" userId="adbec1f7015e13d3" providerId="LiveId" clId="{590BE1D4-C829-4A06-96FE-483C6DC75750}" dt="2023-07-19T14:53:19.165" v="1406" actId="1076"/>
          <ac:spMkLst>
            <pc:docMk/>
            <pc:sldMk cId="3293699899" sldId="1549"/>
            <ac:spMk id="8" creationId="{D64C5F5E-B2DB-75F1-3BC9-BF4AD346EE1F}"/>
          </ac:spMkLst>
        </pc:spChg>
        <pc:picChg chg="add mod modCrop">
          <ac:chgData name="Roberta Iovino" userId="adbec1f7015e13d3" providerId="LiveId" clId="{590BE1D4-C829-4A06-96FE-483C6DC75750}" dt="2023-07-19T14:57:59.820" v="1471" actId="1076"/>
          <ac:picMkLst>
            <pc:docMk/>
            <pc:sldMk cId="3293699899" sldId="1549"/>
            <ac:picMk id="3" creationId="{D7A40CDE-2FE2-72A1-AE8E-4CBB06DF7541}"/>
          </ac:picMkLst>
        </pc:picChg>
      </pc:sldChg>
      <pc:sldChg chg="addSp delSp modSp new del mod">
        <pc:chgData name="Roberta Iovino" userId="adbec1f7015e13d3" providerId="LiveId" clId="{590BE1D4-C829-4A06-96FE-483C6DC75750}" dt="2023-07-19T14:42:04.014" v="1258" actId="47"/>
        <pc:sldMkLst>
          <pc:docMk/>
          <pc:sldMk cId="3537365721" sldId="1550"/>
        </pc:sldMkLst>
        <pc:picChg chg="add del mod">
          <ac:chgData name="Roberta Iovino" userId="adbec1f7015e13d3" providerId="LiveId" clId="{590BE1D4-C829-4A06-96FE-483C6DC75750}" dt="2023-07-19T14:41:39.667" v="1246" actId="21"/>
          <ac:picMkLst>
            <pc:docMk/>
            <pc:sldMk cId="3537365721" sldId="1550"/>
            <ac:picMk id="3" creationId="{69456CDD-1945-ECEE-36F3-6F843FB2D75E}"/>
          </ac:picMkLst>
        </pc:picChg>
      </pc:sldChg>
      <pc:sldChg chg="addSp delSp modSp new mod">
        <pc:chgData name="Roberta Iovino" userId="adbec1f7015e13d3" providerId="LiveId" clId="{590BE1D4-C829-4A06-96FE-483C6DC75750}" dt="2023-07-19T15:05:13.172" v="1614" actId="1076"/>
        <pc:sldMkLst>
          <pc:docMk/>
          <pc:sldMk cId="3040263819" sldId="1551"/>
        </pc:sldMkLst>
        <pc:spChg chg="add del mod">
          <ac:chgData name="Roberta Iovino" userId="adbec1f7015e13d3" providerId="LiveId" clId="{590BE1D4-C829-4A06-96FE-483C6DC75750}" dt="2023-07-19T14:53:23.344" v="1407" actId="478"/>
          <ac:spMkLst>
            <pc:docMk/>
            <pc:sldMk cId="3040263819" sldId="1551"/>
            <ac:spMk id="5" creationId="{E747DEC7-333F-E5CB-50FE-1052947D2D6B}"/>
          </ac:spMkLst>
        </pc:spChg>
        <pc:spChg chg="add mod">
          <ac:chgData name="Roberta Iovino" userId="adbec1f7015e13d3" providerId="LiveId" clId="{590BE1D4-C829-4A06-96FE-483C6DC75750}" dt="2023-07-19T15:05:13.172" v="1614" actId="1076"/>
          <ac:spMkLst>
            <pc:docMk/>
            <pc:sldMk cId="3040263819" sldId="1551"/>
            <ac:spMk id="7" creationId="{0829C8A2-A341-EB90-00A6-C6B46479B9CA}"/>
          </ac:spMkLst>
        </pc:spChg>
        <pc:picChg chg="add mod modCrop">
          <ac:chgData name="Roberta Iovino" userId="adbec1f7015e13d3" providerId="LiveId" clId="{590BE1D4-C829-4A06-96FE-483C6DC75750}" dt="2023-07-19T14:58:55.307" v="1482" actId="1076"/>
          <ac:picMkLst>
            <pc:docMk/>
            <pc:sldMk cId="3040263819" sldId="1551"/>
            <ac:picMk id="3" creationId="{539E7A6C-13B9-9D20-F4AF-C4EB9949309B}"/>
          </ac:picMkLst>
        </pc:picChg>
        <pc:picChg chg="add mod modCrop">
          <ac:chgData name="Roberta Iovino" userId="adbec1f7015e13d3" providerId="LiveId" clId="{590BE1D4-C829-4A06-96FE-483C6DC75750}" dt="2023-07-19T14:58:53.132" v="1481" actId="1076"/>
          <ac:picMkLst>
            <pc:docMk/>
            <pc:sldMk cId="3040263819" sldId="1551"/>
            <ac:picMk id="4" creationId="{C1654D78-ACFD-340C-FBE0-0B7D9797FFCF}"/>
          </ac:picMkLst>
        </pc:picChg>
      </pc:sldChg>
      <pc:sldChg chg="addSp modSp new mod">
        <pc:chgData name="Roberta Iovino" userId="adbec1f7015e13d3" providerId="LiveId" clId="{590BE1D4-C829-4A06-96FE-483C6DC75750}" dt="2023-07-19T15:03:22.959" v="1559" actId="20577"/>
        <pc:sldMkLst>
          <pc:docMk/>
          <pc:sldMk cId="672313239" sldId="1552"/>
        </pc:sldMkLst>
        <pc:spChg chg="add mod">
          <ac:chgData name="Roberta Iovino" userId="adbec1f7015e13d3" providerId="LiveId" clId="{590BE1D4-C829-4A06-96FE-483C6DC75750}" dt="2023-07-19T15:03:22.959" v="1559" actId="20577"/>
          <ac:spMkLst>
            <pc:docMk/>
            <pc:sldMk cId="672313239" sldId="1552"/>
            <ac:spMk id="5" creationId="{D60C0F9F-FF3F-0136-3943-60708768CCFE}"/>
          </ac:spMkLst>
        </pc:spChg>
        <pc:picChg chg="add mod">
          <ac:chgData name="Roberta Iovino" userId="adbec1f7015e13d3" providerId="LiveId" clId="{590BE1D4-C829-4A06-96FE-483C6DC75750}" dt="2023-07-19T14:59:10.363" v="1485" actId="1076"/>
          <ac:picMkLst>
            <pc:docMk/>
            <pc:sldMk cId="672313239" sldId="1552"/>
            <ac:picMk id="3" creationId="{A1358BDF-B49A-4081-5D74-BD334F36E738}"/>
          </ac:picMkLst>
        </pc:picChg>
      </pc:sldChg>
      <pc:sldChg chg="new del">
        <pc:chgData name="Roberta Iovino" userId="adbec1f7015e13d3" providerId="LiveId" clId="{590BE1D4-C829-4A06-96FE-483C6DC75750}" dt="2023-07-19T15:12:54.257" v="2015" actId="47"/>
        <pc:sldMkLst>
          <pc:docMk/>
          <pc:sldMk cId="2676598146" sldId="1553"/>
        </pc:sldMkLst>
      </pc:sldChg>
      <pc:sldChg chg="addSp modSp add mod ord modNotesTx">
        <pc:chgData name="Roberta Iovino" userId="adbec1f7015e13d3" providerId="LiveId" clId="{590BE1D4-C829-4A06-96FE-483C6DC75750}" dt="2023-07-19T16:13:58.718" v="4463" actId="20577"/>
        <pc:sldMkLst>
          <pc:docMk/>
          <pc:sldMk cId="2035039308" sldId="1554"/>
        </pc:sldMkLst>
        <pc:spChg chg="mod">
          <ac:chgData name="Roberta Iovino" userId="adbec1f7015e13d3" providerId="LiveId" clId="{590BE1D4-C829-4A06-96FE-483C6DC75750}" dt="2023-07-19T16:05:38.286" v="4226" actId="20577"/>
          <ac:spMkLst>
            <pc:docMk/>
            <pc:sldMk cId="2035039308" sldId="1554"/>
            <ac:spMk id="3" creationId="{4AD72559-F1B6-6E62-85D3-C56434A8A16C}"/>
          </ac:spMkLst>
        </pc:spChg>
        <pc:spChg chg="mod">
          <ac:chgData name="Roberta Iovino" userId="adbec1f7015e13d3" providerId="LiveId" clId="{590BE1D4-C829-4A06-96FE-483C6DC75750}" dt="2023-07-19T15:12:39.814" v="2004" actId="14100"/>
          <ac:spMkLst>
            <pc:docMk/>
            <pc:sldMk cId="2035039308" sldId="1554"/>
            <ac:spMk id="4" creationId="{78BB6F50-3A9B-9799-BBEC-9C20493D06CF}"/>
          </ac:spMkLst>
        </pc:spChg>
        <pc:spChg chg="add mod">
          <ac:chgData name="Roberta Iovino" userId="adbec1f7015e13d3" providerId="LiveId" clId="{590BE1D4-C829-4A06-96FE-483C6DC75750}" dt="2023-07-19T16:05:50.907" v="4228" actId="1076"/>
          <ac:spMkLst>
            <pc:docMk/>
            <pc:sldMk cId="2035039308" sldId="1554"/>
            <ac:spMk id="5" creationId="{DA2556D2-AAC1-C9A4-870C-CDD66BB8A323}"/>
          </ac:spMkLst>
        </pc:spChg>
      </pc:sldChg>
      <pc:sldChg chg="addSp delSp modSp new mod">
        <pc:chgData name="Roberta Iovino" userId="adbec1f7015e13d3" providerId="LiveId" clId="{590BE1D4-C829-4A06-96FE-483C6DC75750}" dt="2023-07-19T16:22:00.750" v="4747" actId="20577"/>
        <pc:sldMkLst>
          <pc:docMk/>
          <pc:sldMk cId="479254311" sldId="1555"/>
        </pc:sldMkLst>
        <pc:spChg chg="add mod">
          <ac:chgData name="Roberta Iovino" userId="adbec1f7015e13d3" providerId="LiveId" clId="{590BE1D4-C829-4A06-96FE-483C6DC75750}" dt="2023-07-19T16:22:00.750" v="4747" actId="20577"/>
          <ac:spMkLst>
            <pc:docMk/>
            <pc:sldMk cId="479254311" sldId="1555"/>
            <ac:spMk id="2" creationId="{0900A54F-9621-40FF-4202-D446B4F8AAC7}"/>
          </ac:spMkLst>
        </pc:spChg>
        <pc:spChg chg="add mod">
          <ac:chgData name="Roberta Iovino" userId="adbec1f7015e13d3" providerId="LiveId" clId="{590BE1D4-C829-4A06-96FE-483C6DC75750}" dt="2023-07-19T16:10:57.099" v="4436" actId="115"/>
          <ac:spMkLst>
            <pc:docMk/>
            <pc:sldMk cId="479254311" sldId="1555"/>
            <ac:spMk id="4" creationId="{74038737-B8C0-FD0A-E0EB-768B5588F7CE}"/>
          </ac:spMkLst>
        </pc:spChg>
        <pc:picChg chg="add mod">
          <ac:chgData name="Roberta Iovino" userId="adbec1f7015e13d3" providerId="LiveId" clId="{590BE1D4-C829-4A06-96FE-483C6DC75750}" dt="2023-07-19T16:20:29.711" v="4695" actId="1076"/>
          <ac:picMkLst>
            <pc:docMk/>
            <pc:sldMk cId="479254311" sldId="1555"/>
            <ac:picMk id="3" creationId="{DF0A9FA4-F538-6495-CAE7-40D4E46AFE54}"/>
          </ac:picMkLst>
        </pc:picChg>
        <pc:picChg chg="add del mod">
          <ac:chgData name="Roberta Iovino" userId="adbec1f7015e13d3" providerId="LiveId" clId="{590BE1D4-C829-4A06-96FE-483C6DC75750}" dt="2023-07-19T16:20:27.164" v="4694" actId="478"/>
          <ac:picMkLst>
            <pc:docMk/>
            <pc:sldMk cId="479254311" sldId="1555"/>
            <ac:picMk id="5" creationId="{5D27E799-BB35-426C-6E09-64CB1BC6040A}"/>
          </ac:picMkLst>
        </pc:picChg>
        <pc:picChg chg="add mod">
          <ac:chgData name="Roberta Iovino" userId="adbec1f7015e13d3" providerId="LiveId" clId="{590BE1D4-C829-4A06-96FE-483C6DC75750}" dt="2023-07-19T16:20:25.814" v="4693" actId="1076"/>
          <ac:picMkLst>
            <pc:docMk/>
            <pc:sldMk cId="479254311" sldId="1555"/>
            <ac:picMk id="6" creationId="{5B49CBAE-4836-C9B5-0229-028BB96D4E55}"/>
          </ac:picMkLst>
        </pc:picChg>
        <pc:picChg chg="add mod">
          <ac:chgData name="Roberta Iovino" userId="adbec1f7015e13d3" providerId="LiveId" clId="{590BE1D4-C829-4A06-96FE-483C6DC75750}" dt="2023-07-19T16:20:19.719" v="4691" actId="1076"/>
          <ac:picMkLst>
            <pc:docMk/>
            <pc:sldMk cId="479254311" sldId="1555"/>
            <ac:picMk id="7" creationId="{9BE849AB-FAA8-64DB-A216-4078383D3E25}"/>
          </ac:picMkLst>
        </pc:picChg>
        <pc:picChg chg="add mod">
          <ac:chgData name="Roberta Iovino" userId="adbec1f7015e13d3" providerId="LiveId" clId="{590BE1D4-C829-4A06-96FE-483C6DC75750}" dt="2023-07-19T16:20:31.054" v="4696" actId="1076"/>
          <ac:picMkLst>
            <pc:docMk/>
            <pc:sldMk cId="479254311" sldId="1555"/>
            <ac:picMk id="8" creationId="{B32C5A42-0F9E-3AB6-39AD-B6C0149DE434}"/>
          </ac:picMkLst>
        </pc:picChg>
      </pc:sldChg>
      <pc:sldChg chg="addSp delSp modSp add mod ord">
        <pc:chgData name="Roberta Iovino" userId="adbec1f7015e13d3" providerId="LiveId" clId="{590BE1D4-C829-4A06-96FE-483C6DC75750}" dt="2023-07-19T16:12:03.694" v="4439"/>
        <pc:sldMkLst>
          <pc:docMk/>
          <pc:sldMk cId="2094886708" sldId="1556"/>
        </pc:sldMkLst>
        <pc:spChg chg="del">
          <ac:chgData name="Roberta Iovino" userId="adbec1f7015e13d3" providerId="LiveId" clId="{590BE1D4-C829-4A06-96FE-483C6DC75750}" dt="2023-07-19T15:29:36.162" v="2421" actId="478"/>
          <ac:spMkLst>
            <pc:docMk/>
            <pc:sldMk cId="2094886708" sldId="1556"/>
            <ac:spMk id="2" creationId="{0900A54F-9621-40FF-4202-D446B4F8AAC7}"/>
          </ac:spMkLst>
        </pc:spChg>
        <pc:spChg chg="mod">
          <ac:chgData name="Roberta Iovino" userId="adbec1f7015e13d3" providerId="LiveId" clId="{590BE1D4-C829-4A06-96FE-483C6DC75750}" dt="2023-07-19T16:11:22.388" v="4437" actId="115"/>
          <ac:spMkLst>
            <pc:docMk/>
            <pc:sldMk cId="2094886708" sldId="1556"/>
            <ac:spMk id="4" creationId="{74038737-B8C0-FD0A-E0EB-768B5588F7CE}"/>
          </ac:spMkLst>
        </pc:spChg>
        <pc:spChg chg="add mod">
          <ac:chgData name="Roberta Iovino" userId="adbec1f7015e13d3" providerId="LiveId" clId="{590BE1D4-C829-4A06-96FE-483C6DC75750}" dt="2023-07-19T16:05:03.189" v="4197" actId="20577"/>
          <ac:spMkLst>
            <pc:docMk/>
            <pc:sldMk cId="2094886708" sldId="1556"/>
            <ac:spMk id="5" creationId="{FB8D6A10-041A-C026-5D0E-102B0C53792C}"/>
          </ac:spMkLst>
        </pc:spChg>
      </pc:sldChg>
      <pc:sldChg chg="addSp modSp new mod">
        <pc:chgData name="Roberta Iovino" userId="adbec1f7015e13d3" providerId="LiveId" clId="{590BE1D4-C829-4A06-96FE-483C6DC75750}" dt="2023-07-19T16:26:11.435" v="4768" actId="114"/>
        <pc:sldMkLst>
          <pc:docMk/>
          <pc:sldMk cId="2510437722" sldId="1557"/>
        </pc:sldMkLst>
        <pc:spChg chg="add mod">
          <ac:chgData name="Roberta Iovino" userId="adbec1f7015e13d3" providerId="LiveId" clId="{590BE1D4-C829-4A06-96FE-483C6DC75750}" dt="2023-07-19T15:55:43.895" v="4099" actId="20577"/>
          <ac:spMkLst>
            <pc:docMk/>
            <pc:sldMk cId="2510437722" sldId="1557"/>
            <ac:spMk id="2" creationId="{5E70C6F7-B981-B5D5-26B0-FBB791EDCAB9}"/>
          </ac:spMkLst>
        </pc:spChg>
        <pc:spChg chg="add mod">
          <ac:chgData name="Roberta Iovino" userId="adbec1f7015e13d3" providerId="LiveId" clId="{590BE1D4-C829-4A06-96FE-483C6DC75750}" dt="2023-07-19T16:26:11.435" v="4768" actId="114"/>
          <ac:spMkLst>
            <pc:docMk/>
            <pc:sldMk cId="2510437722" sldId="1557"/>
            <ac:spMk id="4" creationId="{995EDB0E-10CB-8D57-4CF3-8711CE0E8442}"/>
          </ac:spMkLst>
        </pc:spChg>
        <pc:grpChg chg="mod">
          <ac:chgData name="Roberta Iovino" userId="adbec1f7015e13d3" providerId="LiveId" clId="{590BE1D4-C829-4A06-96FE-483C6DC75750}" dt="2023-07-19T15:59:24.192" v="4164"/>
          <ac:grpSpMkLst>
            <pc:docMk/>
            <pc:sldMk cId="2510437722" sldId="1557"/>
            <ac:grpSpMk id="7" creationId="{3DAADD0E-6829-2C85-2685-03F07DDF9324}"/>
          </ac:grpSpMkLst>
        </pc:grpChg>
        <pc:picChg chg="add mod">
          <ac:chgData name="Roberta Iovino" userId="adbec1f7015e13d3" providerId="LiveId" clId="{590BE1D4-C829-4A06-96FE-483C6DC75750}" dt="2023-07-19T15:59:01.354" v="4161" actId="1076"/>
          <ac:picMkLst>
            <pc:docMk/>
            <pc:sldMk cId="2510437722" sldId="1557"/>
            <ac:picMk id="1026" creationId="{44B5AFEB-2A7A-05A5-3714-91357318F513}"/>
          </ac:picMkLst>
        </pc:picChg>
        <pc:inkChg chg="add mod">
          <ac:chgData name="Roberta Iovino" userId="adbec1f7015e13d3" providerId="LiveId" clId="{590BE1D4-C829-4A06-96FE-483C6DC75750}" dt="2023-07-19T15:59:24.192" v="4164"/>
          <ac:inkMkLst>
            <pc:docMk/>
            <pc:sldMk cId="2510437722" sldId="1557"/>
            <ac:inkMk id="5" creationId="{E57F8E7D-F1FF-5DAC-B0FF-C453C3CC74EA}"/>
          </ac:inkMkLst>
        </pc:inkChg>
        <pc:inkChg chg="add mod">
          <ac:chgData name="Roberta Iovino" userId="adbec1f7015e13d3" providerId="LiveId" clId="{590BE1D4-C829-4A06-96FE-483C6DC75750}" dt="2023-07-19T15:59:24.192" v="4164"/>
          <ac:inkMkLst>
            <pc:docMk/>
            <pc:sldMk cId="2510437722" sldId="1557"/>
            <ac:inkMk id="6" creationId="{4870719E-7CDF-8EF8-830C-DCB1739B1A5E}"/>
          </ac:inkMkLst>
        </pc:inkChg>
      </pc:sldChg>
      <pc:sldChg chg="modSp mod">
        <pc:chgData name="Roberta Iovino" userId="adbec1f7015e13d3" providerId="LiveId" clId="{590BE1D4-C829-4A06-96FE-483C6DC75750}" dt="2023-07-19T16:10:12.689" v="4369" actId="1076"/>
        <pc:sldMkLst>
          <pc:docMk/>
          <pc:sldMk cId="979140597" sldId="1573"/>
        </pc:sldMkLst>
        <pc:spChg chg="mod">
          <ac:chgData name="Roberta Iovino" userId="adbec1f7015e13d3" providerId="LiveId" clId="{590BE1D4-C829-4A06-96FE-483C6DC75750}" dt="2023-07-19T16:10:12.689" v="4369" actId="1076"/>
          <ac:spMkLst>
            <pc:docMk/>
            <pc:sldMk cId="979140597" sldId="1573"/>
            <ac:spMk id="9" creationId="{754DC24C-2936-4E42-AFA2-BA9BD8AB0CFB}"/>
          </ac:spMkLst>
        </pc:spChg>
      </pc:sldChg>
      <pc:sldChg chg="add del">
        <pc:chgData name="Roberta Iovino" userId="adbec1f7015e13d3" providerId="LiveId" clId="{590BE1D4-C829-4A06-96FE-483C6DC75750}" dt="2023-07-19T16:19:39.533" v="4685" actId="47"/>
        <pc:sldMkLst>
          <pc:docMk/>
          <pc:sldMk cId="3692995407" sldId="1574"/>
        </pc:sldMkLst>
      </pc:sldChg>
    </pc:docChg>
  </pc:docChgLst>
  <pc:docChgLst>
    <pc:chgData name="Roberta Iovino" userId="adbec1f7015e13d3" providerId="LiveId" clId="{B1E08982-3F2A-4BDA-813E-02F36FC7E79B}"/>
    <pc:docChg chg="modMainMaster">
      <pc:chgData name="Roberta Iovino" userId="adbec1f7015e13d3" providerId="LiveId" clId="{B1E08982-3F2A-4BDA-813E-02F36FC7E79B}" dt="2022-06-28T12:23:50.361" v="5" actId="14100"/>
      <pc:docMkLst>
        <pc:docMk/>
      </pc:docMkLst>
      <pc:sldMasterChg chg="modSldLayout">
        <pc:chgData name="Roberta Iovino" userId="adbec1f7015e13d3" providerId="LiveId" clId="{B1E08982-3F2A-4BDA-813E-02F36FC7E79B}" dt="2022-06-28T12:23:50.361" v="5" actId="14100"/>
        <pc:sldMasterMkLst>
          <pc:docMk/>
          <pc:sldMasterMk cId="1150028329" sldId="2147483673"/>
        </pc:sldMasterMkLst>
        <pc:sldLayoutChg chg="addSp delSp modSp mod">
          <pc:chgData name="Roberta Iovino" userId="adbec1f7015e13d3" providerId="LiveId" clId="{B1E08982-3F2A-4BDA-813E-02F36FC7E79B}" dt="2022-06-28T12:23:50.361" v="5" actId="14100"/>
          <pc:sldLayoutMkLst>
            <pc:docMk/>
            <pc:sldMasterMk cId="1150028329" sldId="2147483673"/>
            <pc:sldLayoutMk cId="1015155819" sldId="2147483685"/>
          </pc:sldLayoutMkLst>
          <pc:spChg chg="mod">
            <ac:chgData name="Roberta Iovino" userId="adbec1f7015e13d3" providerId="LiveId" clId="{B1E08982-3F2A-4BDA-813E-02F36FC7E79B}" dt="2022-06-28T12:23:48.249" v="4" actId="14100"/>
            <ac:spMkLst>
              <pc:docMk/>
              <pc:sldMasterMk cId="1150028329" sldId="2147483673"/>
              <pc:sldLayoutMk cId="1015155819" sldId="2147483685"/>
              <ac:spMk id="3" creationId="{00000000-0000-0000-0000-000000000000}"/>
            </ac:spMkLst>
          </pc:spChg>
          <pc:picChg chg="del">
            <ac:chgData name="Roberta Iovino" userId="adbec1f7015e13d3" providerId="LiveId" clId="{B1E08982-3F2A-4BDA-813E-02F36FC7E79B}" dt="2022-06-28T12:23:39.497" v="0" actId="478"/>
            <ac:picMkLst>
              <pc:docMk/>
              <pc:sldMasterMk cId="1150028329" sldId="2147483673"/>
              <pc:sldLayoutMk cId="1015155819" sldId="2147483685"/>
              <ac:picMk id="2" creationId="{00000000-0000-0000-0000-000000000000}"/>
            </ac:picMkLst>
          </pc:picChg>
          <pc:picChg chg="add mod">
            <ac:chgData name="Roberta Iovino" userId="adbec1f7015e13d3" providerId="LiveId" clId="{B1E08982-3F2A-4BDA-813E-02F36FC7E79B}" dt="2022-06-28T12:23:50.361" v="5" actId="14100"/>
            <ac:picMkLst>
              <pc:docMk/>
              <pc:sldMasterMk cId="1150028329" sldId="2147483673"/>
              <pc:sldLayoutMk cId="1015155819" sldId="2147483685"/>
              <ac:picMk id="8" creationId="{F617C800-424C-978F-3BD3-7027C3FD4062}"/>
            </ac:picMkLst>
          </pc:picChg>
        </pc:sldLayoutChg>
      </pc:sldMasterChg>
    </pc:docChg>
  </pc:docChgLst>
  <pc:docChgLst>
    <pc:chgData name="Roberta Iovino" userId="adbec1f7015e13d3" providerId="LiveId" clId="{B5EC512A-F91E-418C-AFFF-6F149748DC6E}"/>
    <pc:docChg chg="custSel delSld modSld modMainMaster">
      <pc:chgData name="Roberta Iovino" userId="adbec1f7015e13d3" providerId="LiveId" clId="{B5EC512A-F91E-418C-AFFF-6F149748DC6E}" dt="2023-05-24T14:48:08.393" v="71" actId="1038"/>
      <pc:docMkLst>
        <pc:docMk/>
      </pc:docMkLst>
      <pc:sldChg chg="modSp mod">
        <pc:chgData name="Roberta Iovino" userId="adbec1f7015e13d3" providerId="LiveId" clId="{B5EC512A-F91E-418C-AFFF-6F149748DC6E}" dt="2023-05-24T14:43:55.957" v="17" actId="20577"/>
        <pc:sldMkLst>
          <pc:docMk/>
          <pc:sldMk cId="1993184901" sldId="256"/>
        </pc:sldMkLst>
        <pc:spChg chg="mod">
          <ac:chgData name="Roberta Iovino" userId="adbec1f7015e13d3" providerId="LiveId" clId="{B5EC512A-F91E-418C-AFFF-6F149748DC6E}" dt="2023-05-24T14:43:55.957" v="17" actId="20577"/>
          <ac:spMkLst>
            <pc:docMk/>
            <pc:sldMk cId="1993184901" sldId="256"/>
            <ac:spMk id="2" creationId="{00000000-0000-0000-0000-000000000000}"/>
          </ac:spMkLst>
        </pc:spChg>
      </pc:sldChg>
      <pc:sldChg chg="modSp mod">
        <pc:chgData name="Roberta Iovino" userId="adbec1f7015e13d3" providerId="LiveId" clId="{B5EC512A-F91E-418C-AFFF-6F149748DC6E}" dt="2023-05-24T14:45:09.443" v="48" actId="1076"/>
        <pc:sldMkLst>
          <pc:docMk/>
          <pc:sldMk cId="3569589734" sldId="257"/>
        </pc:sldMkLst>
        <pc:spChg chg="mod">
          <ac:chgData name="Roberta Iovino" userId="adbec1f7015e13d3" providerId="LiveId" clId="{B5EC512A-F91E-418C-AFFF-6F149748DC6E}" dt="2023-05-24T14:45:09.443" v="48" actId="1076"/>
          <ac:spMkLst>
            <pc:docMk/>
            <pc:sldMk cId="3569589734" sldId="257"/>
            <ac:spMk id="7" creationId="{00000000-0000-0000-0000-000000000000}"/>
          </ac:spMkLst>
        </pc:spChg>
        <pc:spChg chg="mod">
          <ac:chgData name="Roberta Iovino" userId="adbec1f7015e13d3" providerId="LiveId" clId="{B5EC512A-F91E-418C-AFFF-6F149748DC6E}" dt="2023-05-24T14:45:09.443" v="48" actId="1076"/>
          <ac:spMkLst>
            <pc:docMk/>
            <pc:sldMk cId="3569589734" sldId="257"/>
            <ac:spMk id="8" creationId="{00000000-0000-0000-0000-000000000000}"/>
          </ac:spMkLst>
        </pc:spChg>
        <pc:spChg chg="mod">
          <ac:chgData name="Roberta Iovino" userId="adbec1f7015e13d3" providerId="LiveId" clId="{B5EC512A-F91E-418C-AFFF-6F149748DC6E}" dt="2023-05-24T14:45:09.443" v="48" actId="1076"/>
          <ac:spMkLst>
            <pc:docMk/>
            <pc:sldMk cId="3569589734" sldId="257"/>
            <ac:spMk id="9" creationId="{00000000-0000-0000-0000-000000000000}"/>
          </ac:spMkLst>
        </pc:spChg>
        <pc:spChg chg="mod">
          <ac:chgData name="Roberta Iovino" userId="adbec1f7015e13d3" providerId="LiveId" clId="{B5EC512A-F91E-418C-AFFF-6F149748DC6E}" dt="2023-05-24T14:45:09.443" v="48" actId="1076"/>
          <ac:spMkLst>
            <pc:docMk/>
            <pc:sldMk cId="3569589734" sldId="257"/>
            <ac:spMk id="10" creationId="{00000000-0000-0000-0000-000000000000}"/>
          </ac:spMkLst>
        </pc:spChg>
        <pc:spChg chg="mod">
          <ac:chgData name="Roberta Iovino" userId="adbec1f7015e13d3" providerId="LiveId" clId="{B5EC512A-F91E-418C-AFFF-6F149748DC6E}" dt="2023-05-24T14:45:09.443" v="48" actId="1076"/>
          <ac:spMkLst>
            <pc:docMk/>
            <pc:sldMk cId="3569589734" sldId="257"/>
            <ac:spMk id="12" creationId="{00000000-0000-0000-0000-000000000000}"/>
          </ac:spMkLst>
        </pc:spChg>
        <pc:spChg chg="mod">
          <ac:chgData name="Roberta Iovino" userId="adbec1f7015e13d3" providerId="LiveId" clId="{B5EC512A-F91E-418C-AFFF-6F149748DC6E}" dt="2023-05-24T14:45:09.443" v="48" actId="1076"/>
          <ac:spMkLst>
            <pc:docMk/>
            <pc:sldMk cId="3569589734" sldId="257"/>
            <ac:spMk id="14" creationId="{00000000-0000-0000-0000-000000000000}"/>
          </ac:spMkLst>
        </pc:spChg>
        <pc:picChg chg="mod">
          <ac:chgData name="Roberta Iovino" userId="adbec1f7015e13d3" providerId="LiveId" clId="{B5EC512A-F91E-418C-AFFF-6F149748DC6E}" dt="2023-05-24T14:45:09.443" v="48" actId="1076"/>
          <ac:picMkLst>
            <pc:docMk/>
            <pc:sldMk cId="3569589734" sldId="257"/>
            <ac:picMk id="4" creationId="{00000000-0000-0000-0000-000000000000}"/>
          </ac:picMkLst>
        </pc:picChg>
        <pc:picChg chg="mod">
          <ac:chgData name="Roberta Iovino" userId="adbec1f7015e13d3" providerId="LiveId" clId="{B5EC512A-F91E-418C-AFFF-6F149748DC6E}" dt="2023-05-24T14:45:09.443" v="48" actId="1076"/>
          <ac:picMkLst>
            <pc:docMk/>
            <pc:sldMk cId="3569589734" sldId="257"/>
            <ac:picMk id="6" creationId="{00000000-0000-0000-0000-000000000000}"/>
          </ac:picMkLst>
        </pc:picChg>
      </pc:sldChg>
      <pc:sldChg chg="delSp modSp mod">
        <pc:chgData name="Roberta Iovino" userId="adbec1f7015e13d3" providerId="LiveId" clId="{B5EC512A-F91E-418C-AFFF-6F149748DC6E}" dt="2023-05-24T14:44:52.426" v="39" actId="478"/>
        <pc:sldMkLst>
          <pc:docMk/>
          <pc:sldMk cId="3028434632" sldId="259"/>
        </pc:sldMkLst>
        <pc:spChg chg="del">
          <ac:chgData name="Roberta Iovino" userId="adbec1f7015e13d3" providerId="LiveId" clId="{B5EC512A-F91E-418C-AFFF-6F149748DC6E}" dt="2023-05-24T14:44:52.426" v="39" actId="478"/>
          <ac:spMkLst>
            <pc:docMk/>
            <pc:sldMk cId="3028434632" sldId="259"/>
            <ac:spMk id="2" creationId="{00000000-0000-0000-0000-000000000000}"/>
          </ac:spMkLst>
        </pc:spChg>
        <pc:spChg chg="mod">
          <ac:chgData name="Roberta Iovino" userId="adbec1f7015e13d3" providerId="LiveId" clId="{B5EC512A-F91E-418C-AFFF-6F149748DC6E}" dt="2023-05-24T14:44:44.408" v="38" actId="1076"/>
          <ac:spMkLst>
            <pc:docMk/>
            <pc:sldMk cId="3028434632" sldId="259"/>
            <ac:spMk id="4" creationId="{00000000-0000-0000-0000-000000000000}"/>
          </ac:spMkLst>
        </pc:spChg>
        <pc:spChg chg="del">
          <ac:chgData name="Roberta Iovino" userId="adbec1f7015e13d3" providerId="LiveId" clId="{B5EC512A-F91E-418C-AFFF-6F149748DC6E}" dt="2023-05-24T14:44:01.729" v="18" actId="478"/>
          <ac:spMkLst>
            <pc:docMk/>
            <pc:sldMk cId="3028434632" sldId="259"/>
            <ac:spMk id="6" creationId="{00000000-0000-0000-0000-000000000000}"/>
          </ac:spMkLst>
        </pc:spChg>
        <pc:spChg chg="del">
          <ac:chgData name="Roberta Iovino" userId="adbec1f7015e13d3" providerId="LiveId" clId="{B5EC512A-F91E-418C-AFFF-6F149748DC6E}" dt="2023-05-24T14:44:01.729" v="18" actId="478"/>
          <ac:spMkLst>
            <pc:docMk/>
            <pc:sldMk cId="3028434632" sldId="259"/>
            <ac:spMk id="7" creationId="{00000000-0000-0000-0000-000000000000}"/>
          </ac:spMkLst>
        </pc:spChg>
        <pc:spChg chg="del">
          <ac:chgData name="Roberta Iovino" userId="adbec1f7015e13d3" providerId="LiveId" clId="{B5EC512A-F91E-418C-AFFF-6F149748DC6E}" dt="2023-05-24T14:44:01.729" v="18" actId="478"/>
          <ac:spMkLst>
            <pc:docMk/>
            <pc:sldMk cId="3028434632" sldId="259"/>
            <ac:spMk id="8" creationId="{00000000-0000-0000-0000-000000000000}"/>
          </ac:spMkLst>
        </pc:spChg>
        <pc:spChg chg="del">
          <ac:chgData name="Roberta Iovino" userId="adbec1f7015e13d3" providerId="LiveId" clId="{B5EC512A-F91E-418C-AFFF-6F149748DC6E}" dt="2023-05-24T14:44:01.729" v="18" actId="478"/>
          <ac:spMkLst>
            <pc:docMk/>
            <pc:sldMk cId="3028434632" sldId="259"/>
            <ac:spMk id="9" creationId="{00000000-0000-0000-0000-000000000000}"/>
          </ac:spMkLst>
        </pc:spChg>
        <pc:spChg chg="del">
          <ac:chgData name="Roberta Iovino" userId="adbec1f7015e13d3" providerId="LiveId" clId="{B5EC512A-F91E-418C-AFFF-6F149748DC6E}" dt="2023-05-24T14:44:01.729" v="18" actId="478"/>
          <ac:spMkLst>
            <pc:docMk/>
            <pc:sldMk cId="3028434632" sldId="259"/>
            <ac:spMk id="12" creationId="{00000000-0000-0000-0000-000000000000}"/>
          </ac:spMkLst>
        </pc:spChg>
        <pc:spChg chg="del">
          <ac:chgData name="Roberta Iovino" userId="adbec1f7015e13d3" providerId="LiveId" clId="{B5EC512A-F91E-418C-AFFF-6F149748DC6E}" dt="2023-05-24T14:44:01.729" v="18" actId="478"/>
          <ac:spMkLst>
            <pc:docMk/>
            <pc:sldMk cId="3028434632" sldId="259"/>
            <ac:spMk id="13" creationId="{00000000-0000-0000-0000-000000000000}"/>
          </ac:spMkLst>
        </pc:spChg>
        <pc:spChg chg="del">
          <ac:chgData name="Roberta Iovino" userId="adbec1f7015e13d3" providerId="LiveId" clId="{B5EC512A-F91E-418C-AFFF-6F149748DC6E}" dt="2023-05-24T14:44:01.729" v="18" actId="478"/>
          <ac:spMkLst>
            <pc:docMk/>
            <pc:sldMk cId="3028434632" sldId="259"/>
            <ac:spMk id="14" creationId="{00000000-0000-0000-0000-000000000000}"/>
          </ac:spMkLst>
        </pc:spChg>
        <pc:picChg chg="del">
          <ac:chgData name="Roberta Iovino" userId="adbec1f7015e13d3" providerId="LiveId" clId="{B5EC512A-F91E-418C-AFFF-6F149748DC6E}" dt="2023-05-24T14:44:01.729" v="18" actId="478"/>
          <ac:picMkLst>
            <pc:docMk/>
            <pc:sldMk cId="3028434632" sldId="259"/>
            <ac:picMk id="10" creationId="{00000000-0000-0000-0000-000000000000}"/>
          </ac:picMkLst>
        </pc:picChg>
      </pc:sldChg>
      <pc:sldChg chg="del">
        <pc:chgData name="Roberta Iovino" userId="adbec1f7015e13d3" providerId="LiveId" clId="{B5EC512A-F91E-418C-AFFF-6F149748DC6E}" dt="2023-05-24T14:44:26.857" v="26" actId="47"/>
        <pc:sldMkLst>
          <pc:docMk/>
          <pc:sldMk cId="1988539468" sldId="260"/>
        </pc:sldMkLst>
      </pc:sldChg>
      <pc:sldChg chg="del">
        <pc:chgData name="Roberta Iovino" userId="adbec1f7015e13d3" providerId="LiveId" clId="{B5EC512A-F91E-418C-AFFF-6F149748DC6E}" dt="2023-05-24T14:44:26.857" v="26" actId="47"/>
        <pc:sldMkLst>
          <pc:docMk/>
          <pc:sldMk cId="2942382134" sldId="261"/>
        </pc:sldMkLst>
      </pc:sldChg>
      <pc:sldMasterChg chg="modSldLayout">
        <pc:chgData name="Roberta Iovino" userId="adbec1f7015e13d3" providerId="LiveId" clId="{B5EC512A-F91E-418C-AFFF-6F149748DC6E}" dt="2023-05-24T14:48:08.393" v="71" actId="1038"/>
        <pc:sldMasterMkLst>
          <pc:docMk/>
          <pc:sldMasterMk cId="1150028329" sldId="2147483673"/>
        </pc:sldMasterMkLst>
        <pc:sldLayoutChg chg="modSp mod">
          <pc:chgData name="Roberta Iovino" userId="adbec1f7015e13d3" providerId="LiveId" clId="{B5EC512A-F91E-418C-AFFF-6F149748DC6E}" dt="2023-05-24T14:48:08.393" v="71" actId="1038"/>
          <pc:sldLayoutMkLst>
            <pc:docMk/>
            <pc:sldMasterMk cId="1150028329" sldId="2147483673"/>
            <pc:sldLayoutMk cId="1015155819" sldId="2147483685"/>
          </pc:sldLayoutMkLst>
          <pc:spChg chg="mod">
            <ac:chgData name="Roberta Iovino" userId="adbec1f7015e13d3" providerId="LiveId" clId="{B5EC512A-F91E-418C-AFFF-6F149748DC6E}" dt="2023-05-24T14:48:08.393" v="71" actId="1038"/>
            <ac:spMkLst>
              <pc:docMk/>
              <pc:sldMasterMk cId="1150028329" sldId="2147483673"/>
              <pc:sldLayoutMk cId="1015155819" sldId="2147483685"/>
              <ac:spMk id="3" creationId="{00000000-0000-0000-0000-000000000000}"/>
            </ac:spMkLst>
          </pc:spChg>
          <pc:spChg chg="mod">
            <ac:chgData name="Roberta Iovino" userId="adbec1f7015e13d3" providerId="LiveId" clId="{B5EC512A-F91E-418C-AFFF-6F149748DC6E}" dt="2023-05-24T14:47:45.990" v="70" actId="1036"/>
            <ac:spMkLst>
              <pc:docMk/>
              <pc:sldMasterMk cId="1150028329" sldId="2147483673"/>
              <pc:sldLayoutMk cId="1015155819" sldId="2147483685"/>
              <ac:spMk id="9" creationId="{B1FDEEAB-8897-8D23-6F7C-0CCBC19FD2B2}"/>
            </ac:spMkLst>
          </pc:spChg>
          <pc:picChg chg="mod">
            <ac:chgData name="Roberta Iovino" userId="adbec1f7015e13d3" providerId="LiveId" clId="{B5EC512A-F91E-418C-AFFF-6F149748DC6E}" dt="2023-05-24T14:47:36.939" v="66" actId="1076"/>
            <ac:picMkLst>
              <pc:docMk/>
              <pc:sldMasterMk cId="1150028329" sldId="2147483673"/>
              <pc:sldLayoutMk cId="1015155819" sldId="2147483685"/>
              <ac:picMk id="2" creationId="{9C252549-5DA4-84C9-5A2E-96A40D8C55E8}"/>
            </ac:picMkLst>
          </pc:picChg>
        </pc:sldLayoutChg>
      </pc:sldMaster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7-19T15:59:22.710"/>
    </inkml:context>
    <inkml:brush xml:id="br0">
      <inkml:brushProperty name="width" value="0.35" units="cm"/>
      <inkml:brushProperty name="height" value="0.35" units="cm"/>
      <inkml:brushProperty name="color" value="#E71224"/>
    </inkml:brush>
  </inkml:definitions>
  <inkml:trace contextRef="#ctx0" brushRef="#br0">11 0 24575,'-1'2'0,"-1"-1"0,1 1 0,0-1 0,1 1 0,-1-1 0,0 1 0,0 0 0,1 0 0,-1-1 0,1 1 0,-1 0 0,1 0 0,0 0 0,0-1 0,-1 1 0,1 0 0,1 0 0,-1 0 0,0 0 0,0-1 0,1 1 0,0 2 0,0 1 0,2 10 0,0 0 0,1 0 0,1-1 0,1 1 0,0-2 0,0 1 0,14 20 0,8 6 0,35 40 0,17 10-119,105 92 0,106 66-308,-37-34 241,-10-2 186,368 346 0,58 157-1323,-21 26 0,-353-391 831,-18 19 174,-39 0 2865,-186-284-1930,84 102-1,21 31-89,-64-60-527,43 65 0,-69-122 0,183 299 0,-63-87-1365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7-19T15:59:23.500"/>
    </inkml:context>
    <inkml:brush xml:id="br0">
      <inkml:brushProperty name="width" value="0.35" units="cm"/>
      <inkml:brushProperty name="height" value="0.35" units="cm"/>
      <inkml:brushProperty name="color" value="#E71224"/>
    </inkml:brush>
  </inkml:definitions>
  <inkml:trace contextRef="#ctx0" brushRef="#br0">21 10162 24575,'-2'2'0,"2"-2"0,0 0 0,0 1 0,0-1 0,0 0 0,0 1 0,0-1 0,-1 0 0,1 1 0,0-1 0,0 0 0,0 0 0,-1 1 0,1-1 0,0 0 0,-1 0 0,1 1 0,0-1 0,0 0 0,-1 0 0,1 0 0,0 0 0,-1 1 0,1-1 0,0 0 0,-1 0 0,1 0 0,0 0 0,-1 0 0,1 0 0,-1 0 0,1 0 0,0 0 0,-1 0 0,1 0 0,0 0 0,-1 0 0,1 0 0,0-1 0,-1 1 0,1 0 0,0 0 0,-1 0 0,1 0 0,0-1 0,-1 1 0,1 0 0,0 0 0,0 0 0,-1-1 0,1 1 0,0 0 0,0-1 0,0 1 0,-1 0 0,1 0 0,0-1 0,0 1 0,0 0 0,0-1 0,0 1 0,-1 0 0,1-1 0,0 1 0,0-1 0,0 1 0,0-1 0,-2-16 0,1-1 0,1 1 0,0-1 0,2 0 0,0 1 0,4-18 0,3-29 0,18-167 0,16-107-164,21-105-655,17-79-164,4-61 0,-56 381 664,223-1557-2311,-169 1195 1741,318-2258-4120,-368 2566 4621,75-560-1335,20 11 1523,-74 518 492,-14 90 1164,-13 66 2712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88F0FC-32ED-400E-B7CF-A0B09DF7D192}" type="datetimeFigureOut">
              <a:rPr lang="it-IT" smtClean="0"/>
              <a:t>19/07/2023</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593033-B4B8-44A6-AEA5-45FED09D55ED}" type="slidenum">
              <a:rPr lang="it-IT" smtClean="0"/>
              <a:t>‹N›</a:t>
            </a:fld>
            <a:endParaRPr lang="it-IT"/>
          </a:p>
        </p:txBody>
      </p:sp>
    </p:spTree>
    <p:extLst>
      <p:ext uri="{BB962C8B-B14F-4D97-AF65-F5344CB8AC3E}">
        <p14:creationId xmlns:p14="http://schemas.microsoft.com/office/powerpoint/2010/main" val="3727164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i="0" u="none" strike="noStrike" dirty="0">
                <a:solidFill>
                  <a:srgbClr val="2D2D2D"/>
                </a:solidFill>
                <a:effectLst/>
                <a:latin typeface="Calibri" panose="020F0502020204030204" pitchFamily="34" charset="0"/>
              </a:rPr>
              <a:t>Il «greenwashing» nel contesto delle relazioni tra imprese e consumatori può riguardare tutte le forme di pratiche commerciali tra imprese e consumatori relative agli attributi ambientali dei prodotti. A seconda delle circostanze, ciò </a:t>
            </a:r>
            <a:r>
              <a:rPr lang="it-IT" sz="1200" b="1" i="0" u="none" strike="noStrike" dirty="0">
                <a:solidFill>
                  <a:srgbClr val="2D2D2D"/>
                </a:solidFill>
                <a:effectLst/>
                <a:latin typeface="Calibri" panose="020F0502020204030204" pitchFamily="34" charset="0"/>
              </a:rPr>
              <a:t>può includere tutti i tipi di dichiarazioni, informazioni, simboli, loghi, grafica e nomi di marchi e la loro interazione con i colori, su imballaggi, etichette, pubblicità, su tutti i media (compresi i siti Web) </a:t>
            </a:r>
            <a:r>
              <a:rPr lang="it-IT" sz="1200" b="0" i="0" u="none" strike="noStrike" dirty="0">
                <a:solidFill>
                  <a:srgbClr val="2D2D2D"/>
                </a:solidFill>
                <a:effectLst/>
                <a:latin typeface="Calibri" panose="020F0502020204030204" pitchFamily="34" charset="0"/>
              </a:rPr>
              <a:t>e realizzati da qualsiasi organizzazione, se si qualifica come "professionista" e si impegna in pratiche commerciali nei confronti dei consumatori.</a:t>
            </a:r>
          </a:p>
          <a:p>
            <a:endParaRPr lang="it-IT" dirty="0"/>
          </a:p>
        </p:txBody>
      </p:sp>
      <p:sp>
        <p:nvSpPr>
          <p:cNvPr id="4" name="Segnaposto numero diapositiva 3"/>
          <p:cNvSpPr>
            <a:spLocks noGrp="1"/>
          </p:cNvSpPr>
          <p:nvPr>
            <p:ph type="sldNum" sz="quarter" idx="5"/>
          </p:nvPr>
        </p:nvSpPr>
        <p:spPr/>
        <p:txBody>
          <a:bodyPr/>
          <a:lstStyle/>
          <a:p>
            <a:fld id="{83593033-B4B8-44A6-AEA5-45FED09D55ED}" type="slidenum">
              <a:rPr lang="it-IT" smtClean="0"/>
              <a:t>2</a:t>
            </a:fld>
            <a:endParaRPr lang="it-IT"/>
          </a:p>
        </p:txBody>
      </p:sp>
    </p:spTree>
    <p:extLst>
      <p:ext uri="{BB962C8B-B14F-4D97-AF65-F5344CB8AC3E}">
        <p14:creationId xmlns:p14="http://schemas.microsoft.com/office/powerpoint/2010/main" val="574263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739229" y="4925407"/>
            <a:ext cx="5670425" cy="4029879"/>
          </a:xfrm>
        </p:spPr>
        <p:txBody>
          <a:bodyPr/>
          <a:lstStyle/>
          <a:p>
            <a:pPr fontAlgn="base"/>
            <a:endParaRPr lang="it-IT" dirty="0"/>
          </a:p>
        </p:txBody>
      </p:sp>
      <p:sp>
        <p:nvSpPr>
          <p:cNvPr id="4" name="Segnaposto numero diapositiva 3"/>
          <p:cNvSpPr>
            <a:spLocks noGrp="1"/>
          </p:cNvSpPr>
          <p:nvPr>
            <p:ph type="sldNum" sz="quarter" idx="5"/>
          </p:nvPr>
        </p:nvSpPr>
        <p:spPr/>
        <p:txBody>
          <a:bodyPr/>
          <a:lstStyle/>
          <a:p>
            <a:fld id="{F7B1C9A6-3083-42A7-AF05-3F99EF92A7D7}" type="slidenum">
              <a:rPr lang="it-IT" smtClean="0"/>
              <a:t>4</a:t>
            </a:fld>
            <a:endParaRPr lang="it-IT" dirty="0"/>
          </a:p>
        </p:txBody>
      </p:sp>
    </p:spTree>
    <p:extLst>
      <p:ext uri="{BB962C8B-B14F-4D97-AF65-F5344CB8AC3E}">
        <p14:creationId xmlns:p14="http://schemas.microsoft.com/office/powerpoint/2010/main" val="992541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3593033-B4B8-44A6-AEA5-45FED09D55ED}" type="slidenum">
              <a:rPr lang="it-IT" smtClean="0"/>
              <a:t>5</a:t>
            </a:fld>
            <a:endParaRPr lang="it-IT"/>
          </a:p>
        </p:txBody>
      </p:sp>
    </p:spTree>
    <p:extLst>
      <p:ext uri="{BB962C8B-B14F-4D97-AF65-F5344CB8AC3E}">
        <p14:creationId xmlns:p14="http://schemas.microsoft.com/office/powerpoint/2010/main" val="3277783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it-IT" dirty="0"/>
              <a:t>*</a:t>
            </a:r>
            <a:r>
              <a:rPr lang="it-IT" sz="1200" dirty="0">
                <a:effectLst/>
                <a:latin typeface="TimesNewRomanPSMT"/>
              </a:rPr>
              <a:t>*</a:t>
            </a:r>
            <a:r>
              <a:rPr lang="it-IT" sz="1200" i="1" dirty="0">
                <a:effectLst/>
                <a:latin typeface="TimesNewRomanPSMT"/>
              </a:rPr>
              <a:t>«</a:t>
            </a:r>
            <a:r>
              <a:rPr lang="it-IT" sz="1200" b="1" i="1" dirty="0" err="1">
                <a:effectLst/>
                <a:latin typeface="TimesNewRomanPSMT"/>
              </a:rPr>
              <a:t>Excellent</a:t>
            </a:r>
            <a:r>
              <a:rPr lang="it-IT" sz="1200" b="1" i="1" dirty="0">
                <a:effectLst/>
                <a:latin typeface="TimesNewRomanPSMT"/>
              </a:rPr>
              <a:t> </a:t>
            </a:r>
            <a:r>
              <a:rPr lang="it-IT" sz="1200" b="1" i="1" dirty="0" err="1">
                <a:effectLst/>
                <a:latin typeface="TimesNewRomanPSMT"/>
              </a:rPr>
              <a:t>environmental</a:t>
            </a:r>
            <a:r>
              <a:rPr lang="it-IT" sz="1200" b="1" i="1" dirty="0">
                <a:effectLst/>
                <a:latin typeface="TimesNewRomanPSMT"/>
              </a:rPr>
              <a:t> performance </a:t>
            </a:r>
            <a:r>
              <a:rPr lang="it-IT" sz="1200" i="1" dirty="0">
                <a:effectLst/>
                <a:latin typeface="TimesNewRomanPSMT"/>
              </a:rPr>
              <a:t>can be </a:t>
            </a:r>
            <a:r>
              <a:rPr lang="it-IT" sz="1200" i="1" dirty="0" err="1">
                <a:effectLst/>
                <a:latin typeface="TimesNewRomanPSMT"/>
              </a:rPr>
              <a:t>demonstrated</a:t>
            </a:r>
            <a:r>
              <a:rPr lang="it-IT" sz="1200" i="1" dirty="0">
                <a:effectLst/>
                <a:latin typeface="TimesNewRomanPSMT"/>
              </a:rPr>
              <a:t> by compliance with </a:t>
            </a:r>
            <a:r>
              <a:rPr lang="it-IT" sz="1200" i="1" dirty="0" err="1">
                <a:effectLst/>
                <a:latin typeface="TimesNewRomanPSMT"/>
              </a:rPr>
              <a:t>Regulation</a:t>
            </a:r>
            <a:r>
              <a:rPr lang="it-IT" sz="1200" i="1" dirty="0">
                <a:effectLst/>
                <a:latin typeface="TimesNewRomanPSMT"/>
              </a:rPr>
              <a:t> (EC) No 66/2010 of the </a:t>
            </a:r>
            <a:r>
              <a:rPr lang="it-IT" sz="1200" i="1" dirty="0" err="1">
                <a:effectLst/>
                <a:latin typeface="TimesNewRomanPSMT"/>
              </a:rPr>
              <a:t>European</a:t>
            </a:r>
            <a:r>
              <a:rPr lang="it-IT" sz="1200" i="1" dirty="0">
                <a:effectLst/>
                <a:latin typeface="TimesNewRomanPSMT"/>
              </a:rPr>
              <a:t> </a:t>
            </a:r>
            <a:r>
              <a:rPr lang="it-IT" sz="1200" i="1" dirty="0" err="1">
                <a:effectLst/>
                <a:latin typeface="TimesNewRomanPSMT"/>
              </a:rPr>
              <a:t>Parliament</a:t>
            </a:r>
            <a:r>
              <a:rPr lang="it-IT" sz="1200" i="1" dirty="0">
                <a:effectLst/>
                <a:latin typeface="TimesNewRomanPSMT"/>
              </a:rPr>
              <a:t> and of the </a:t>
            </a:r>
            <a:r>
              <a:rPr lang="it-IT" sz="1200" i="1" dirty="0" err="1">
                <a:effectLst/>
                <a:latin typeface="TimesNewRomanPSMT"/>
              </a:rPr>
              <a:t>Council</a:t>
            </a:r>
            <a:r>
              <a:rPr lang="it-IT" sz="1200" i="1" dirty="0">
                <a:effectLst/>
                <a:latin typeface="TimesNewRomanPSMT"/>
              </a:rPr>
              <a:t>, or </a:t>
            </a:r>
            <a:r>
              <a:rPr lang="it-IT" sz="1200" i="1" dirty="0" err="1">
                <a:effectLst/>
                <a:latin typeface="TimesNewRomanPSMT"/>
              </a:rPr>
              <a:t>officially</a:t>
            </a:r>
            <a:r>
              <a:rPr lang="it-IT" sz="1200" i="1" dirty="0">
                <a:effectLst/>
                <a:latin typeface="TimesNewRomanPSMT"/>
              </a:rPr>
              <a:t> </a:t>
            </a:r>
            <a:r>
              <a:rPr lang="it-IT" sz="1200" i="1" dirty="0" err="1">
                <a:effectLst/>
                <a:latin typeface="TimesNewRomanPSMT"/>
              </a:rPr>
              <a:t>recognised</a:t>
            </a:r>
            <a:r>
              <a:rPr lang="it-IT" sz="1200" i="1" dirty="0">
                <a:effectLst/>
                <a:latin typeface="TimesNewRomanPSMT"/>
              </a:rPr>
              <a:t> </a:t>
            </a:r>
            <a:r>
              <a:rPr lang="it-IT" sz="1200" i="1" dirty="0" err="1">
                <a:effectLst/>
                <a:latin typeface="TimesNewRomanPSMT"/>
              </a:rPr>
              <a:t>ecolabelling</a:t>
            </a:r>
            <a:r>
              <a:rPr lang="it-IT" sz="1200" i="1" dirty="0">
                <a:effectLst/>
                <a:latin typeface="TimesNewRomanPSMT"/>
              </a:rPr>
              <a:t> </a:t>
            </a:r>
            <a:r>
              <a:rPr lang="it-IT" sz="1200" i="1" dirty="0" err="1">
                <a:effectLst/>
                <a:latin typeface="TimesNewRomanPSMT"/>
              </a:rPr>
              <a:t>schemes</a:t>
            </a:r>
            <a:r>
              <a:rPr lang="it-IT" sz="1200" i="1" dirty="0">
                <a:effectLst/>
                <a:latin typeface="TimesNewRomanPSMT"/>
              </a:rPr>
              <a:t> in the </a:t>
            </a:r>
            <a:r>
              <a:rPr lang="it-IT" sz="1200" i="1" dirty="0" err="1">
                <a:effectLst/>
                <a:latin typeface="TimesNewRomanPSMT"/>
              </a:rPr>
              <a:t>Member</a:t>
            </a:r>
            <a:r>
              <a:rPr lang="it-IT" sz="1200" i="1" dirty="0">
                <a:effectLst/>
                <a:latin typeface="TimesNewRomanPSMT"/>
              </a:rPr>
              <a:t> States, or compliance with top </a:t>
            </a:r>
            <a:r>
              <a:rPr lang="it-IT" sz="1200" i="1" dirty="0" err="1">
                <a:effectLst/>
                <a:latin typeface="TimesNewRomanPSMT"/>
              </a:rPr>
              <a:t>environmental</a:t>
            </a:r>
            <a:r>
              <a:rPr lang="it-IT" sz="1200" i="1" dirty="0">
                <a:effectLst/>
                <a:latin typeface="TimesNewRomanPSMT"/>
              </a:rPr>
              <a:t> performance for a </a:t>
            </a:r>
            <a:r>
              <a:rPr lang="it-IT" sz="1200" i="1" dirty="0" err="1">
                <a:effectLst/>
                <a:latin typeface="TimesNewRomanPSMT"/>
              </a:rPr>
              <a:t>specific</a:t>
            </a:r>
            <a:r>
              <a:rPr lang="it-IT" sz="1200" i="1" dirty="0">
                <a:effectLst/>
                <a:latin typeface="TimesNewRomanPSMT"/>
              </a:rPr>
              <a:t> </a:t>
            </a:r>
            <a:r>
              <a:rPr lang="it-IT" sz="1200" i="1" dirty="0" err="1">
                <a:effectLst/>
                <a:latin typeface="TimesNewRomanPSMT"/>
              </a:rPr>
              <a:t>environmental</a:t>
            </a:r>
            <a:r>
              <a:rPr lang="it-IT" sz="1200" i="1" dirty="0">
                <a:effectLst/>
                <a:latin typeface="TimesNewRomanPSMT"/>
              </a:rPr>
              <a:t> </a:t>
            </a:r>
            <a:r>
              <a:rPr lang="it-IT" sz="1200" i="1" dirty="0" err="1">
                <a:effectLst/>
                <a:latin typeface="TimesNewRomanPSMT"/>
              </a:rPr>
              <a:t>aspect</a:t>
            </a:r>
            <a:r>
              <a:rPr lang="it-IT" sz="1200" i="1" dirty="0">
                <a:effectLst/>
                <a:latin typeface="TimesNewRomanPSMT"/>
              </a:rPr>
              <a:t> in </a:t>
            </a:r>
            <a:r>
              <a:rPr lang="it-IT" sz="1200" i="1" dirty="0" err="1">
                <a:effectLst/>
                <a:latin typeface="TimesNewRomanPSMT"/>
              </a:rPr>
              <a:t>accordance</a:t>
            </a:r>
            <a:r>
              <a:rPr lang="it-IT" sz="1200" i="1" dirty="0">
                <a:effectLst/>
                <a:latin typeface="TimesNewRomanPSMT"/>
              </a:rPr>
              <a:t> with </a:t>
            </a:r>
            <a:r>
              <a:rPr lang="it-IT" sz="1200" i="1" dirty="0" err="1">
                <a:effectLst/>
                <a:latin typeface="TimesNewRomanPSMT"/>
              </a:rPr>
              <a:t>other</a:t>
            </a:r>
            <a:r>
              <a:rPr lang="it-IT" sz="1200" i="1" dirty="0">
                <a:effectLst/>
                <a:latin typeface="TimesNewRomanPSMT"/>
              </a:rPr>
              <a:t> </a:t>
            </a:r>
            <a:r>
              <a:rPr lang="it-IT" sz="1200" i="1" dirty="0" err="1">
                <a:effectLst/>
                <a:latin typeface="TimesNewRomanPSMT"/>
              </a:rPr>
              <a:t>applicable</a:t>
            </a:r>
            <a:r>
              <a:rPr lang="it-IT" sz="1200" i="1" dirty="0">
                <a:effectLst/>
                <a:latin typeface="TimesNewRomanPSMT"/>
              </a:rPr>
              <a:t> Union </a:t>
            </a:r>
            <a:r>
              <a:rPr lang="it-IT" sz="1200" i="1" dirty="0" err="1">
                <a:effectLst/>
                <a:latin typeface="TimesNewRomanPSMT"/>
              </a:rPr>
              <a:t>laws</a:t>
            </a:r>
            <a:r>
              <a:rPr lang="it-IT" sz="1200" i="1" dirty="0">
                <a:effectLst/>
                <a:latin typeface="TimesNewRomanPSMT"/>
              </a:rPr>
              <a:t>, </a:t>
            </a:r>
            <a:r>
              <a:rPr lang="it-IT" sz="1200" i="1" dirty="0" err="1">
                <a:effectLst/>
                <a:latin typeface="TimesNewRomanPSMT"/>
              </a:rPr>
              <a:t>such</a:t>
            </a:r>
            <a:r>
              <a:rPr lang="it-IT" sz="1200" i="1" dirty="0">
                <a:effectLst/>
                <a:latin typeface="TimesNewRomanPSMT"/>
              </a:rPr>
              <a:t> </a:t>
            </a:r>
            <a:r>
              <a:rPr lang="it-IT" sz="1200" i="1" dirty="0" err="1">
                <a:effectLst/>
                <a:latin typeface="TimesNewRomanPSMT"/>
              </a:rPr>
              <a:t>as</a:t>
            </a:r>
            <a:r>
              <a:rPr lang="it-IT" sz="1200" i="1" dirty="0">
                <a:effectLst/>
                <a:latin typeface="TimesNewRomanPSMT"/>
              </a:rPr>
              <a:t> a class A in </a:t>
            </a:r>
            <a:r>
              <a:rPr lang="it-IT" sz="1200" i="1" dirty="0" err="1">
                <a:effectLst/>
                <a:latin typeface="TimesNewRomanPSMT"/>
              </a:rPr>
              <a:t>accordance</a:t>
            </a:r>
            <a:r>
              <a:rPr lang="it-IT" sz="1200" i="1" dirty="0">
                <a:effectLst/>
                <a:latin typeface="TimesNewRomanPSMT"/>
              </a:rPr>
              <a:t> with </a:t>
            </a:r>
            <a:r>
              <a:rPr lang="it-IT" sz="1200" i="1" dirty="0" err="1">
                <a:effectLst/>
                <a:latin typeface="TimesNewRomanPSMT"/>
              </a:rPr>
              <a:t>Regulation</a:t>
            </a:r>
            <a:r>
              <a:rPr lang="it-IT" sz="1200" i="1" dirty="0">
                <a:effectLst/>
                <a:latin typeface="TimesNewRomanPSMT"/>
              </a:rPr>
              <a:t> (EU) 2017/1369 of the </a:t>
            </a:r>
            <a:r>
              <a:rPr lang="it-IT" sz="1200" i="1" dirty="0" err="1">
                <a:effectLst/>
                <a:latin typeface="TimesNewRomanPSMT"/>
              </a:rPr>
              <a:t>European</a:t>
            </a:r>
            <a:r>
              <a:rPr lang="it-IT" sz="1200" i="1" dirty="0">
                <a:effectLst/>
                <a:latin typeface="TimesNewRomanPSMT"/>
              </a:rPr>
              <a:t> </a:t>
            </a:r>
            <a:r>
              <a:rPr lang="it-IT" sz="1200" i="1" dirty="0" err="1">
                <a:effectLst/>
                <a:latin typeface="TimesNewRomanPSMT"/>
              </a:rPr>
              <a:t>Parliament</a:t>
            </a:r>
            <a:r>
              <a:rPr lang="it-IT" sz="1200" i="1" dirty="0">
                <a:effectLst/>
                <a:latin typeface="TimesNewRomanPSMT"/>
              </a:rPr>
              <a:t> and of the </a:t>
            </a:r>
            <a:r>
              <a:rPr lang="it-IT" sz="1200" i="1" dirty="0" err="1">
                <a:effectLst/>
                <a:latin typeface="TimesNewRomanPSMT"/>
              </a:rPr>
              <a:t>Council</a:t>
            </a:r>
            <a:r>
              <a:rPr lang="it-IT" sz="1200" i="1" dirty="0">
                <a:effectLst/>
                <a:latin typeface="TimesNewRomanPSMT"/>
              </a:rPr>
              <a:t>.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it-IT" sz="1200" i="1" dirty="0">
                <a:effectLst/>
                <a:latin typeface="TimesNewRomanPSMT"/>
              </a:rPr>
              <a:t>The </a:t>
            </a:r>
            <a:r>
              <a:rPr lang="it-IT" sz="1200" i="1" dirty="0" err="1">
                <a:effectLst/>
                <a:latin typeface="TimesNewRomanPSMT"/>
              </a:rPr>
              <a:t>excellent</a:t>
            </a:r>
            <a:r>
              <a:rPr lang="it-IT" sz="1200" i="1" dirty="0">
                <a:effectLst/>
                <a:latin typeface="TimesNewRomanPSMT"/>
              </a:rPr>
              <a:t> </a:t>
            </a:r>
            <a:r>
              <a:rPr lang="it-IT" sz="1200" i="1" dirty="0" err="1">
                <a:effectLst/>
                <a:latin typeface="TimesNewRomanPSMT"/>
              </a:rPr>
              <a:t>environmental</a:t>
            </a:r>
            <a:r>
              <a:rPr lang="it-IT" sz="1200" i="1" dirty="0">
                <a:effectLst/>
                <a:latin typeface="TimesNewRomanPSMT"/>
              </a:rPr>
              <a:t> performance in </a:t>
            </a:r>
            <a:r>
              <a:rPr lang="it-IT" sz="1200" i="1" dirty="0" err="1">
                <a:effectLst/>
                <a:latin typeface="TimesNewRomanPSMT"/>
              </a:rPr>
              <a:t>question</a:t>
            </a:r>
            <a:r>
              <a:rPr lang="it-IT" sz="1200" i="1" dirty="0">
                <a:effectLst/>
                <a:latin typeface="TimesNewRomanPSMT"/>
              </a:rPr>
              <a:t> </a:t>
            </a:r>
            <a:r>
              <a:rPr lang="it-IT" sz="1200" i="1" dirty="0" err="1">
                <a:effectLst/>
                <a:latin typeface="TimesNewRomanPSMT"/>
              </a:rPr>
              <a:t>should</a:t>
            </a:r>
            <a:r>
              <a:rPr lang="it-IT" sz="1200" i="1" dirty="0">
                <a:effectLst/>
                <a:latin typeface="TimesNewRomanPSMT"/>
              </a:rPr>
              <a:t> be </a:t>
            </a:r>
            <a:r>
              <a:rPr lang="it-IT" sz="1200" i="1" dirty="0" err="1">
                <a:effectLst/>
                <a:latin typeface="TimesNewRomanPSMT"/>
              </a:rPr>
              <a:t>relevant</a:t>
            </a:r>
            <a:r>
              <a:rPr lang="it-IT" sz="1200" i="1" dirty="0">
                <a:effectLst/>
                <a:latin typeface="TimesNewRomanPSMT"/>
              </a:rPr>
              <a:t> to the claim. For </a:t>
            </a:r>
            <a:r>
              <a:rPr lang="it-IT" sz="1200" i="1" dirty="0" err="1">
                <a:effectLst/>
                <a:latin typeface="TimesNewRomanPSMT"/>
              </a:rPr>
              <a:t>example</a:t>
            </a:r>
            <a:r>
              <a:rPr lang="it-IT" sz="1200" i="1" dirty="0">
                <a:effectLst/>
                <a:latin typeface="TimesNewRomanPSMT"/>
              </a:rPr>
              <a:t>, a </a:t>
            </a:r>
            <a:r>
              <a:rPr lang="it-IT" sz="1200" i="1" dirty="0" err="1">
                <a:effectLst/>
                <a:latin typeface="TimesNewRomanPSMT"/>
              </a:rPr>
              <a:t>generic</a:t>
            </a:r>
            <a:r>
              <a:rPr lang="it-IT" sz="1200" i="1" dirty="0">
                <a:effectLst/>
                <a:latin typeface="TimesNewRomanPSMT"/>
              </a:rPr>
              <a:t> claim ‘energy </a:t>
            </a:r>
            <a:r>
              <a:rPr lang="it-IT" sz="1200" i="1" dirty="0" err="1">
                <a:effectLst/>
                <a:latin typeface="TimesNewRomanPSMT"/>
              </a:rPr>
              <a:t>efficient</a:t>
            </a:r>
            <a:r>
              <a:rPr lang="it-IT" sz="1200" i="1" dirty="0">
                <a:effectLst/>
                <a:latin typeface="TimesNewRomanPSMT"/>
              </a:rPr>
              <a:t>’ </a:t>
            </a:r>
            <a:r>
              <a:rPr lang="it-IT" sz="1200" i="1" dirty="0" err="1">
                <a:effectLst/>
                <a:latin typeface="TimesNewRomanPSMT"/>
              </a:rPr>
              <a:t>could</a:t>
            </a:r>
            <a:r>
              <a:rPr lang="it-IT" sz="1200" i="1" dirty="0">
                <a:effectLst/>
                <a:latin typeface="TimesNewRomanPSMT"/>
              </a:rPr>
              <a:t> be made </a:t>
            </a:r>
            <a:r>
              <a:rPr lang="it-IT" sz="1200" i="1" dirty="0" err="1">
                <a:effectLst/>
                <a:latin typeface="TimesNewRomanPSMT"/>
              </a:rPr>
              <a:t>based</a:t>
            </a:r>
            <a:r>
              <a:rPr lang="it-IT" sz="1200" i="1" dirty="0">
                <a:effectLst/>
                <a:latin typeface="TimesNewRomanPSMT"/>
              </a:rPr>
              <a:t> on </a:t>
            </a:r>
            <a:r>
              <a:rPr lang="it-IT" sz="1200" i="1" dirty="0" err="1">
                <a:effectLst/>
                <a:latin typeface="TimesNewRomanPSMT"/>
              </a:rPr>
              <a:t>excellent</a:t>
            </a:r>
            <a:r>
              <a:rPr lang="it-IT" sz="1200" i="1" dirty="0">
                <a:effectLst/>
                <a:latin typeface="TimesNewRomanPSMT"/>
              </a:rPr>
              <a:t> </a:t>
            </a:r>
            <a:r>
              <a:rPr lang="it-IT" sz="1200" i="1" dirty="0" err="1">
                <a:effectLst/>
                <a:latin typeface="TimesNewRomanPSMT"/>
              </a:rPr>
              <a:t>environmental</a:t>
            </a:r>
            <a:r>
              <a:rPr lang="it-IT" sz="1200" i="1" dirty="0">
                <a:effectLst/>
                <a:latin typeface="TimesNewRomanPSMT"/>
              </a:rPr>
              <a:t> performance in </a:t>
            </a:r>
            <a:r>
              <a:rPr lang="it-IT" sz="1200" i="1" dirty="0" err="1">
                <a:effectLst/>
                <a:latin typeface="TimesNewRomanPSMT"/>
              </a:rPr>
              <a:t>accordance</a:t>
            </a:r>
            <a:r>
              <a:rPr lang="it-IT" sz="1200" i="1" dirty="0">
                <a:effectLst/>
                <a:latin typeface="TimesNewRomanPSMT"/>
              </a:rPr>
              <a:t> with </a:t>
            </a:r>
            <a:r>
              <a:rPr lang="it-IT" sz="1200" i="1" dirty="0" err="1">
                <a:effectLst/>
                <a:latin typeface="TimesNewRomanPSMT"/>
              </a:rPr>
              <a:t>Regulation</a:t>
            </a:r>
            <a:r>
              <a:rPr lang="it-IT" sz="1200" i="1" dirty="0">
                <a:effectLst/>
                <a:latin typeface="TimesNewRomanPSMT"/>
              </a:rPr>
              <a:t> (EU) 2017/1369. By </a:t>
            </a:r>
            <a:r>
              <a:rPr lang="it-IT" sz="1200" i="1" dirty="0" err="1">
                <a:effectLst/>
                <a:latin typeface="TimesNewRomanPSMT"/>
              </a:rPr>
              <a:t>contrast</a:t>
            </a:r>
            <a:r>
              <a:rPr lang="it-IT" sz="1200" i="1" dirty="0">
                <a:effectLst/>
                <a:latin typeface="TimesNewRomanPSMT"/>
              </a:rPr>
              <a:t>, a </a:t>
            </a:r>
            <a:r>
              <a:rPr lang="it-IT" sz="1200" i="1" dirty="0" err="1">
                <a:effectLst/>
                <a:latin typeface="TimesNewRomanPSMT"/>
              </a:rPr>
              <a:t>generic</a:t>
            </a:r>
            <a:r>
              <a:rPr lang="it-IT" sz="1200" i="1" dirty="0">
                <a:effectLst/>
                <a:latin typeface="TimesNewRomanPSMT"/>
              </a:rPr>
              <a:t> claim ‘</a:t>
            </a:r>
            <a:r>
              <a:rPr lang="it-IT" sz="1200" i="1" dirty="0" err="1">
                <a:effectLst/>
                <a:latin typeface="TimesNewRomanPSMT"/>
              </a:rPr>
              <a:t>biodegradable</a:t>
            </a:r>
            <a:r>
              <a:rPr lang="it-IT" sz="1200" i="1" dirty="0">
                <a:effectLst/>
                <a:latin typeface="TimesNewRomanPSMT"/>
              </a:rPr>
              <a:t>’ </a:t>
            </a:r>
            <a:r>
              <a:rPr lang="it-IT" sz="1200" i="1" dirty="0" err="1">
                <a:effectLst/>
                <a:latin typeface="TimesNewRomanPSMT"/>
              </a:rPr>
              <a:t>could</a:t>
            </a:r>
            <a:r>
              <a:rPr lang="it-IT" sz="1200" i="1" dirty="0">
                <a:effectLst/>
                <a:latin typeface="TimesNewRomanPSMT"/>
              </a:rPr>
              <a:t> </a:t>
            </a:r>
            <a:r>
              <a:rPr lang="it-IT" sz="1200" i="1" dirty="0" err="1">
                <a:effectLst/>
                <a:latin typeface="TimesNewRomanPSMT"/>
              </a:rPr>
              <a:t>not</a:t>
            </a:r>
            <a:r>
              <a:rPr lang="it-IT" sz="1200" i="1" dirty="0">
                <a:effectLst/>
                <a:latin typeface="TimesNewRomanPSMT"/>
              </a:rPr>
              <a:t> be made </a:t>
            </a:r>
            <a:r>
              <a:rPr lang="it-IT" sz="1200" i="1" dirty="0" err="1">
                <a:effectLst/>
                <a:latin typeface="TimesNewRomanPSMT"/>
              </a:rPr>
              <a:t>based</a:t>
            </a:r>
            <a:r>
              <a:rPr lang="it-IT" sz="1200" i="1" dirty="0">
                <a:effectLst/>
                <a:latin typeface="TimesNewRomanPSMT"/>
              </a:rPr>
              <a:t> on </a:t>
            </a:r>
            <a:r>
              <a:rPr lang="it-IT" sz="1200" i="1" dirty="0" err="1">
                <a:effectLst/>
                <a:latin typeface="TimesNewRomanPSMT"/>
              </a:rPr>
              <a:t>excellent</a:t>
            </a:r>
            <a:r>
              <a:rPr lang="it-IT" sz="1200" i="1" dirty="0">
                <a:effectLst/>
                <a:latin typeface="TimesNewRomanPSMT"/>
              </a:rPr>
              <a:t> </a:t>
            </a:r>
            <a:r>
              <a:rPr lang="it-IT" sz="1200" i="1" dirty="0" err="1">
                <a:effectLst/>
                <a:latin typeface="TimesNewRomanPSMT"/>
              </a:rPr>
              <a:t>environmental</a:t>
            </a:r>
            <a:r>
              <a:rPr lang="it-IT" sz="1200" i="1" dirty="0">
                <a:effectLst/>
                <a:latin typeface="TimesNewRomanPSMT"/>
              </a:rPr>
              <a:t> performance in </a:t>
            </a:r>
            <a:r>
              <a:rPr lang="it-IT" sz="1200" i="1" dirty="0" err="1">
                <a:effectLst/>
                <a:latin typeface="TimesNewRomanPSMT"/>
              </a:rPr>
              <a:t>accordance</a:t>
            </a:r>
            <a:r>
              <a:rPr lang="it-IT" sz="1200" i="1" dirty="0">
                <a:effectLst/>
                <a:latin typeface="TimesNewRomanPSMT"/>
              </a:rPr>
              <a:t> with </a:t>
            </a:r>
            <a:r>
              <a:rPr lang="it-IT" sz="1200" i="1" dirty="0" err="1">
                <a:effectLst/>
                <a:latin typeface="TimesNewRomanPSMT"/>
              </a:rPr>
              <a:t>Regulation</a:t>
            </a:r>
            <a:r>
              <a:rPr lang="it-IT" sz="1200" i="1" dirty="0">
                <a:effectLst/>
                <a:latin typeface="TimesNewRomanPSMT"/>
              </a:rPr>
              <a:t> (EC) No 66/2010, </a:t>
            </a:r>
            <a:r>
              <a:rPr lang="it-IT" sz="1200" i="1" dirty="0" err="1">
                <a:effectLst/>
                <a:latin typeface="TimesNewRomanPSMT"/>
              </a:rPr>
              <a:t>insofar</a:t>
            </a:r>
            <a:r>
              <a:rPr lang="it-IT" sz="1200" i="1" dirty="0">
                <a:effectLst/>
                <a:latin typeface="TimesNewRomanPSMT"/>
              </a:rPr>
              <a:t> </a:t>
            </a:r>
            <a:r>
              <a:rPr lang="it-IT" sz="1200" i="1" dirty="0" err="1">
                <a:effectLst/>
                <a:latin typeface="TimesNewRomanPSMT"/>
              </a:rPr>
              <a:t>as</a:t>
            </a:r>
            <a:r>
              <a:rPr lang="it-IT" sz="1200" i="1" dirty="0">
                <a:effectLst/>
                <a:latin typeface="TimesNewRomanPSMT"/>
              </a:rPr>
              <a:t> </a:t>
            </a:r>
            <a:r>
              <a:rPr lang="it-IT" sz="1200" i="1" dirty="0" err="1">
                <a:effectLst/>
                <a:latin typeface="TimesNewRomanPSMT"/>
              </a:rPr>
              <a:t>there</a:t>
            </a:r>
            <a:r>
              <a:rPr lang="it-IT" sz="1200" i="1" dirty="0">
                <a:effectLst/>
                <a:latin typeface="TimesNewRomanPSMT"/>
              </a:rPr>
              <a:t> are no </a:t>
            </a:r>
            <a:r>
              <a:rPr lang="it-IT" sz="1200" i="1" dirty="0" err="1">
                <a:effectLst/>
                <a:latin typeface="TimesNewRomanPSMT"/>
              </a:rPr>
              <a:t>requirements</a:t>
            </a:r>
            <a:r>
              <a:rPr lang="it-IT" sz="1200" i="1" dirty="0">
                <a:effectLst/>
                <a:latin typeface="TimesNewRomanPSMT"/>
              </a:rPr>
              <a:t> for </a:t>
            </a:r>
            <a:r>
              <a:rPr lang="it-IT" sz="1200" i="1" dirty="0" err="1">
                <a:effectLst/>
                <a:latin typeface="TimesNewRomanPSMT"/>
              </a:rPr>
              <a:t>biodegradability</a:t>
            </a:r>
            <a:r>
              <a:rPr lang="it-IT" sz="1200" i="1" dirty="0">
                <a:effectLst/>
                <a:latin typeface="TimesNewRomanPSMT"/>
              </a:rPr>
              <a:t> in the </a:t>
            </a:r>
            <a:r>
              <a:rPr lang="it-IT" sz="1200" i="1" dirty="0" err="1">
                <a:effectLst/>
                <a:latin typeface="TimesNewRomanPSMT"/>
              </a:rPr>
              <a:t>specific</a:t>
            </a:r>
            <a:r>
              <a:rPr lang="it-IT" sz="1200" i="1" dirty="0">
                <a:effectLst/>
                <a:latin typeface="TimesNewRomanPSMT"/>
              </a:rPr>
              <a:t> EU Ecolabel </a:t>
            </a:r>
            <a:r>
              <a:rPr lang="it-IT" sz="1200" i="1" dirty="0" err="1">
                <a:effectLst/>
                <a:latin typeface="TimesNewRomanPSMT"/>
              </a:rPr>
              <a:t>criteria</a:t>
            </a:r>
            <a:r>
              <a:rPr lang="it-IT" sz="1200" i="1" dirty="0">
                <a:effectLst/>
                <a:latin typeface="TimesNewRomanPSMT"/>
              </a:rPr>
              <a:t> </a:t>
            </a:r>
            <a:r>
              <a:rPr lang="it-IT" sz="1200" i="1" dirty="0" err="1">
                <a:effectLst/>
                <a:latin typeface="TimesNewRomanPSMT"/>
              </a:rPr>
              <a:t>related</a:t>
            </a:r>
            <a:r>
              <a:rPr lang="it-IT" sz="1200" i="1" dirty="0">
                <a:effectLst/>
                <a:latin typeface="TimesNewRomanPSMT"/>
              </a:rPr>
              <a:t> to the product in </a:t>
            </a:r>
            <a:r>
              <a:rPr lang="it-IT" sz="1200" i="1" dirty="0" err="1">
                <a:effectLst/>
                <a:latin typeface="TimesNewRomanPSMT"/>
              </a:rPr>
              <a:t>question</a:t>
            </a:r>
            <a:r>
              <a:rPr lang="it-IT" sz="1200" i="1" dirty="0">
                <a:effectLst/>
                <a:latin typeface="TimesNewRomanPSMT"/>
              </a:rPr>
              <a:t>.»</a:t>
            </a:r>
            <a:endParaRPr lang="it-IT" i="1" dirty="0"/>
          </a:p>
          <a:p>
            <a:endParaRPr lang="it-IT" u="none" dirty="0"/>
          </a:p>
        </p:txBody>
      </p:sp>
      <p:sp>
        <p:nvSpPr>
          <p:cNvPr id="4" name="Segnaposto numero diapositiva 3"/>
          <p:cNvSpPr>
            <a:spLocks noGrp="1"/>
          </p:cNvSpPr>
          <p:nvPr>
            <p:ph type="sldNum" sz="quarter" idx="5"/>
          </p:nvPr>
        </p:nvSpPr>
        <p:spPr/>
        <p:txBody>
          <a:bodyPr/>
          <a:lstStyle/>
          <a:p>
            <a:fld id="{42A82EA2-6CF8-3B40-88B8-1C901DD58545}" type="slidenum">
              <a:rPr lang="it-IT" smtClean="0"/>
              <a:t>11</a:t>
            </a:fld>
            <a:endParaRPr lang="it-IT"/>
          </a:p>
        </p:txBody>
      </p:sp>
    </p:spTree>
    <p:extLst>
      <p:ext uri="{BB962C8B-B14F-4D97-AF65-F5344CB8AC3E}">
        <p14:creationId xmlns:p14="http://schemas.microsoft.com/office/powerpoint/2010/main" val="192530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i="0" u="none" strike="noStrike" dirty="0">
                <a:solidFill>
                  <a:srgbClr val="2D2D2D"/>
                </a:solidFill>
                <a:effectLst/>
                <a:latin typeface="Calibri" panose="020F0502020204030204" pitchFamily="34" charset="0"/>
              </a:rPr>
              <a:t>La direttiva non contiene disposizioni specifiche sulle asserzioni ambientali, tuttavia prevede una base giuridica per assicurare che i professionisti non presentino asserzioni ambientali in modo sleale per i consumatori. La direttiva può aiutare i professionisti a investire nelle prestazioni ambientali dei prodotti consentendo loro di comunicare ai consumatori tali iniziative e impedendo ai concorrenti di presentare asserzioni ambientali ingannevoli.</a:t>
            </a:r>
          </a:p>
          <a:p>
            <a:endParaRPr lang="it-IT" dirty="0"/>
          </a:p>
        </p:txBody>
      </p:sp>
      <p:sp>
        <p:nvSpPr>
          <p:cNvPr id="4" name="Segnaposto numero diapositiva 3"/>
          <p:cNvSpPr>
            <a:spLocks noGrp="1"/>
          </p:cNvSpPr>
          <p:nvPr>
            <p:ph type="sldNum" sz="quarter" idx="5"/>
          </p:nvPr>
        </p:nvSpPr>
        <p:spPr/>
        <p:txBody>
          <a:bodyPr/>
          <a:lstStyle/>
          <a:p>
            <a:fld id="{83593033-B4B8-44A6-AEA5-45FED09D55ED}" type="slidenum">
              <a:rPr lang="it-IT" smtClean="0"/>
              <a:t>12</a:t>
            </a:fld>
            <a:endParaRPr lang="it-IT"/>
          </a:p>
        </p:txBody>
      </p:sp>
    </p:spTree>
    <p:extLst>
      <p:ext uri="{BB962C8B-B14F-4D97-AF65-F5344CB8AC3E}">
        <p14:creationId xmlns:p14="http://schemas.microsoft.com/office/powerpoint/2010/main" val="1138691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u="none" dirty="0"/>
          </a:p>
        </p:txBody>
      </p:sp>
      <p:sp>
        <p:nvSpPr>
          <p:cNvPr id="4" name="Segnaposto numero diapositiva 3"/>
          <p:cNvSpPr>
            <a:spLocks noGrp="1"/>
          </p:cNvSpPr>
          <p:nvPr>
            <p:ph type="sldNum" sz="quarter" idx="5"/>
          </p:nvPr>
        </p:nvSpPr>
        <p:spPr/>
        <p:txBody>
          <a:bodyPr/>
          <a:lstStyle/>
          <a:p>
            <a:fld id="{42A82EA2-6CF8-3B40-88B8-1C901DD58545}" type="slidenum">
              <a:rPr lang="it-IT" smtClean="0"/>
              <a:t>16</a:t>
            </a:fld>
            <a:endParaRPr lang="it-IT"/>
          </a:p>
        </p:txBody>
      </p:sp>
    </p:spTree>
    <p:extLst>
      <p:ext uri="{BB962C8B-B14F-4D97-AF65-F5344CB8AC3E}">
        <p14:creationId xmlns:p14="http://schemas.microsoft.com/office/powerpoint/2010/main" val="613633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3593033-B4B8-44A6-AEA5-45FED09D55ED}" type="slidenum">
              <a:rPr lang="it-IT" smtClean="0"/>
              <a:t>17</a:t>
            </a:fld>
            <a:endParaRPr lang="it-IT"/>
          </a:p>
        </p:txBody>
      </p:sp>
    </p:spTree>
    <p:extLst>
      <p:ext uri="{BB962C8B-B14F-4D97-AF65-F5344CB8AC3E}">
        <p14:creationId xmlns:p14="http://schemas.microsoft.com/office/powerpoint/2010/main" val="2349079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3632209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661896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4252207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6" name="Footer Placeholder 5"/>
          <p:cNvSpPr>
            <a:spLocks noGrp="1"/>
          </p:cNvSpPr>
          <p:nvPr>
            <p:ph type="ftr" sz="quarter" idx="11"/>
          </p:nvPr>
        </p:nvSpPr>
        <p:spPr/>
        <p:txBody>
          <a:bodyPr/>
          <a:lstStyle/>
          <a:p>
            <a:endParaRPr lang="it-IT" dirty="0"/>
          </a:p>
        </p:txBody>
      </p:sp>
      <p:sp>
        <p:nvSpPr>
          <p:cNvPr id="7" name="Slide Number Placeholder 6"/>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3747971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it-IT"/>
              <a:t>Fare clic per modificare lo stile del titolo</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8" name="Footer Placeholder 7"/>
          <p:cNvSpPr>
            <a:spLocks noGrp="1"/>
          </p:cNvSpPr>
          <p:nvPr>
            <p:ph type="ftr" sz="quarter" idx="11"/>
          </p:nvPr>
        </p:nvSpPr>
        <p:spPr/>
        <p:txBody>
          <a:bodyPr/>
          <a:lstStyle/>
          <a:p>
            <a:endParaRPr lang="it-IT" dirty="0"/>
          </a:p>
        </p:txBody>
      </p:sp>
      <p:sp>
        <p:nvSpPr>
          <p:cNvPr id="9" name="Slide Number Placeholder 8"/>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1290703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4" name="Footer Placeholder 3"/>
          <p:cNvSpPr>
            <a:spLocks noGrp="1"/>
          </p:cNvSpPr>
          <p:nvPr>
            <p:ph type="ftr" sz="quarter" idx="11"/>
          </p:nvPr>
        </p:nvSpPr>
        <p:spPr/>
        <p:txBody>
          <a:bodyPr/>
          <a:lstStyle/>
          <a:p>
            <a:endParaRPr lang="it-IT" dirty="0"/>
          </a:p>
        </p:txBody>
      </p:sp>
      <p:sp>
        <p:nvSpPr>
          <p:cNvPr id="5" name="Slide Number Placeholder 4"/>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435574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3" name="Footer Placeholder 2"/>
          <p:cNvSpPr>
            <a:spLocks noGrp="1"/>
          </p:cNvSpPr>
          <p:nvPr>
            <p:ph type="ftr" sz="quarter" idx="11"/>
          </p:nvPr>
        </p:nvSpPr>
        <p:spPr/>
        <p:txBody>
          <a:bodyPr/>
          <a:lstStyle/>
          <a:p>
            <a:endParaRPr lang="it-IT" dirty="0"/>
          </a:p>
        </p:txBody>
      </p:sp>
      <p:sp>
        <p:nvSpPr>
          <p:cNvPr id="4" name="Slide Number Placeholder 3"/>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2191967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6" name="Footer Placeholder 5"/>
          <p:cNvSpPr>
            <a:spLocks noGrp="1"/>
          </p:cNvSpPr>
          <p:nvPr>
            <p:ph type="ftr" sz="quarter" idx="11"/>
          </p:nvPr>
        </p:nvSpPr>
        <p:spPr/>
        <p:txBody>
          <a:bodyPr/>
          <a:lstStyle/>
          <a:p>
            <a:endParaRPr lang="it-IT" dirty="0"/>
          </a:p>
        </p:txBody>
      </p:sp>
      <p:sp>
        <p:nvSpPr>
          <p:cNvPr id="7" name="Slide Number Placeholder 6"/>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3615600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6" name="Footer Placeholder 5"/>
          <p:cNvSpPr>
            <a:spLocks noGrp="1"/>
          </p:cNvSpPr>
          <p:nvPr>
            <p:ph type="ftr" sz="quarter" idx="11"/>
          </p:nvPr>
        </p:nvSpPr>
        <p:spPr/>
        <p:txBody>
          <a:bodyPr/>
          <a:lstStyle/>
          <a:p>
            <a:endParaRPr lang="it-IT" dirty="0"/>
          </a:p>
        </p:txBody>
      </p:sp>
      <p:sp>
        <p:nvSpPr>
          <p:cNvPr id="7" name="Slide Number Placeholder 6"/>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177127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1000108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616021C8-BC7B-4956-B549-FA5D0CF5301C}" type="datetimeFigureOut">
              <a:rPr lang="it-IT" smtClean="0"/>
              <a:t>19/07/2023</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6DFCE5DF-1A66-43F8-A54F-F794FABD0985}" type="slidenum">
              <a:rPr lang="it-IT" smtClean="0"/>
              <a:t>‹N›</a:t>
            </a:fld>
            <a:endParaRPr lang="it-IT" dirty="0"/>
          </a:p>
        </p:txBody>
      </p:sp>
    </p:spTree>
    <p:extLst>
      <p:ext uri="{BB962C8B-B14F-4D97-AF65-F5344CB8AC3E}">
        <p14:creationId xmlns:p14="http://schemas.microsoft.com/office/powerpoint/2010/main" val="29626151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ayout presentazione SuM">
    <p:spTree>
      <p:nvGrpSpPr>
        <p:cNvPr id="1" name=""/>
        <p:cNvGrpSpPr/>
        <p:nvPr/>
      </p:nvGrpSpPr>
      <p:grpSpPr>
        <a:xfrm>
          <a:off x="0" y="0"/>
          <a:ext cx="0" cy="0"/>
          <a:chOff x="0" y="0"/>
          <a:chExt cx="0" cy="0"/>
        </a:xfrm>
      </p:grpSpPr>
      <p:sp>
        <p:nvSpPr>
          <p:cNvPr id="3" name="Rettangolo 2"/>
          <p:cNvSpPr/>
          <p:nvPr userDrawn="1"/>
        </p:nvSpPr>
        <p:spPr>
          <a:xfrm>
            <a:off x="4281" y="1100831"/>
            <a:ext cx="610034" cy="29044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t-IT" sz="1800" dirty="0"/>
          </a:p>
        </p:txBody>
      </p:sp>
      <p:pic>
        <p:nvPicPr>
          <p:cNvPr id="2" name="Immagine 9">
            <a:extLst>
              <a:ext uri="{FF2B5EF4-FFF2-40B4-BE49-F238E27FC236}">
                <a16:creationId xmlns:a16="http://schemas.microsoft.com/office/drawing/2014/main" id="{9C252549-5DA4-84C9-5A2E-96A40D8C55E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916239" y="5871868"/>
            <a:ext cx="220133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asellaDiTesto 8">
            <a:extLst>
              <a:ext uri="{FF2B5EF4-FFF2-40B4-BE49-F238E27FC236}">
                <a16:creationId xmlns:a16="http://schemas.microsoft.com/office/drawing/2014/main" id="{B1FDEEAB-8897-8D23-6F7C-0CCBC19FD2B2}"/>
              </a:ext>
            </a:extLst>
          </p:cNvPr>
          <p:cNvSpPr txBox="1">
            <a:spLocks noChangeArrowheads="1"/>
          </p:cNvSpPr>
          <p:nvPr userDrawn="1"/>
        </p:nvSpPr>
        <p:spPr bwMode="auto">
          <a:xfrm>
            <a:off x="9884341" y="6552741"/>
            <a:ext cx="2619547"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it-IT" altLang="it-IT" sz="900" dirty="0">
                <a:solidFill>
                  <a:srgbClr val="767171"/>
                </a:solidFill>
                <a:latin typeface="Arial Narrow" panose="020B0606020202030204" pitchFamily="34" charset="0"/>
              </a:rPr>
              <a:t>SUSTAINABILITY MANAGEMENT LABORATORY</a:t>
            </a:r>
          </a:p>
        </p:txBody>
      </p:sp>
      <p:pic>
        <p:nvPicPr>
          <p:cNvPr id="10" name="Immagine 9" descr="Immagine che contiene testo&#10;&#10;Descrizione generata automaticamente">
            <a:extLst>
              <a:ext uri="{FF2B5EF4-FFF2-40B4-BE49-F238E27FC236}">
                <a16:creationId xmlns:a16="http://schemas.microsoft.com/office/drawing/2014/main" id="{97DE41D9-B693-ECFE-F17F-C694A21A3CD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1"/>
            <a:ext cx="2744322" cy="1100830"/>
          </a:xfrm>
          <a:prstGeom prst="rect">
            <a:avLst/>
          </a:prstGeom>
        </p:spPr>
      </p:pic>
    </p:spTree>
    <p:extLst>
      <p:ext uri="{BB962C8B-B14F-4D97-AF65-F5344CB8AC3E}">
        <p14:creationId xmlns:p14="http://schemas.microsoft.com/office/powerpoint/2010/main" val="10151558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uti">
    <p:spTree>
      <p:nvGrpSpPr>
        <p:cNvPr id="1" name=""/>
        <p:cNvGrpSpPr/>
        <p:nvPr/>
      </p:nvGrpSpPr>
      <p:grpSpPr>
        <a:xfrm>
          <a:off x="0" y="0"/>
          <a:ext cx="0" cy="0"/>
          <a:chOff x="0" y="0"/>
          <a:chExt cx="0" cy="0"/>
        </a:xfrm>
      </p:grpSpPr>
      <p:sp>
        <p:nvSpPr>
          <p:cNvPr id="27" name="CasellaDiTesto 26"/>
          <p:cNvSpPr txBox="1"/>
          <p:nvPr userDrawn="1"/>
        </p:nvSpPr>
        <p:spPr>
          <a:xfrm>
            <a:off x="9415991" y="80712"/>
            <a:ext cx="2640000" cy="792000"/>
          </a:xfrm>
          <a:prstGeom prst="rect">
            <a:avLst/>
          </a:prstGeom>
          <a:noFill/>
        </p:spPr>
        <p:txBody>
          <a:bodyPr wrap="square" rtlCol="0" anchor="ctr">
            <a:noAutofit/>
          </a:bodyPr>
          <a:lstStyle/>
          <a:p>
            <a:pPr algn="ctr"/>
            <a:endParaRPr lang="it-IT" sz="1800" b="1" dirty="0">
              <a:solidFill>
                <a:srgbClr val="0C55A2"/>
              </a:solidFill>
            </a:endParaRPr>
          </a:p>
        </p:txBody>
      </p:sp>
      <p:pic>
        <p:nvPicPr>
          <p:cNvPr id="8" name="Immagine 7"/>
          <p:cNvPicPr/>
          <p:nvPr userDrawn="1"/>
        </p:nvPicPr>
        <p:blipFill>
          <a:blip r:embed="rId2" cstate="print">
            <a:extLst>
              <a:ext uri="{28A0092B-C50C-407E-A947-70E740481C1C}">
                <a14:useLocalDpi xmlns:a14="http://schemas.microsoft.com/office/drawing/2010/main" val="0"/>
              </a:ext>
            </a:extLst>
          </a:blip>
          <a:stretch>
            <a:fillRect/>
          </a:stretch>
        </p:blipFill>
        <p:spPr>
          <a:xfrm>
            <a:off x="292228" y="143037"/>
            <a:ext cx="1152125" cy="624722"/>
          </a:xfrm>
          <a:prstGeom prst="rect">
            <a:avLst/>
          </a:prstGeom>
        </p:spPr>
      </p:pic>
      <p:sp>
        <p:nvSpPr>
          <p:cNvPr id="9" name="Rettangolo 8"/>
          <p:cNvSpPr/>
          <p:nvPr userDrawn="1"/>
        </p:nvSpPr>
        <p:spPr>
          <a:xfrm>
            <a:off x="7152118" y="6165304"/>
            <a:ext cx="4611989" cy="658642"/>
          </a:xfrm>
          <a:prstGeom prst="rect">
            <a:avLst/>
          </a:prstGeom>
        </p:spPr>
        <p:txBody>
          <a:bodyPr wrap="square">
            <a:spAutoFit/>
          </a:bodyPr>
          <a:lstStyle/>
          <a:p>
            <a:pPr algn="r">
              <a:lnSpc>
                <a:spcPct val="115000"/>
              </a:lnSpc>
              <a:spcAft>
                <a:spcPts val="0"/>
              </a:spcAft>
            </a:pPr>
            <a:r>
              <a:rPr lang="en-US" sz="1600" b="1" dirty="0">
                <a:solidFill>
                  <a:srgbClr val="0C55A2"/>
                </a:solidFill>
                <a:ea typeface="Calibri"/>
                <a:cs typeface="Times New Roman"/>
              </a:rPr>
              <a:t>LIFE MAGIS – KICK-OFF MEETING</a:t>
            </a:r>
          </a:p>
          <a:p>
            <a:pPr algn="r">
              <a:lnSpc>
                <a:spcPct val="115000"/>
              </a:lnSpc>
              <a:spcAft>
                <a:spcPts val="0"/>
              </a:spcAft>
            </a:pPr>
            <a:r>
              <a:rPr lang="en-US" sz="1600" dirty="0">
                <a:solidFill>
                  <a:srgbClr val="0C55A2"/>
                </a:solidFill>
                <a:ea typeface="Calibri"/>
                <a:cs typeface="Times New Roman"/>
              </a:rPr>
              <a:t>Bologna, </a:t>
            </a:r>
            <a:r>
              <a:rPr lang="it-IT" sz="1600" dirty="0">
                <a:solidFill>
                  <a:srgbClr val="0C55A2"/>
                </a:solidFill>
                <a:ea typeface="Calibri"/>
                <a:cs typeface="Times New Roman"/>
              </a:rPr>
              <a:t>21 ottobre 2019</a:t>
            </a:r>
            <a:endParaRPr lang="it-IT" sz="1600" dirty="0">
              <a:solidFill>
                <a:srgbClr val="0C55A2"/>
              </a:solidFill>
            </a:endParaRPr>
          </a:p>
        </p:txBody>
      </p:sp>
      <p:cxnSp>
        <p:nvCxnSpPr>
          <p:cNvPr id="10" name="Connettore 1 9"/>
          <p:cNvCxnSpPr/>
          <p:nvPr userDrawn="1"/>
        </p:nvCxnSpPr>
        <p:spPr>
          <a:xfrm>
            <a:off x="0" y="6021288"/>
            <a:ext cx="12192000" cy="0"/>
          </a:xfrm>
          <a:prstGeom prst="line">
            <a:avLst/>
          </a:prstGeom>
          <a:ln w="101600" cmpd="thickThin">
            <a:solidFill>
              <a:srgbClr val="0C55A2"/>
            </a:solidFill>
          </a:ln>
        </p:spPr>
        <p:style>
          <a:lnRef idx="1">
            <a:schemeClr val="accent1"/>
          </a:lnRef>
          <a:fillRef idx="0">
            <a:schemeClr val="accent1"/>
          </a:fillRef>
          <a:effectRef idx="0">
            <a:schemeClr val="accent1"/>
          </a:effectRef>
          <a:fontRef idx="minor">
            <a:schemeClr val="tx1"/>
          </a:fontRef>
        </p:style>
      </p:cxnSp>
      <p:cxnSp>
        <p:nvCxnSpPr>
          <p:cNvPr id="12" name="Connettore 1 11"/>
          <p:cNvCxnSpPr/>
          <p:nvPr userDrawn="1"/>
        </p:nvCxnSpPr>
        <p:spPr>
          <a:xfrm>
            <a:off x="0" y="980728"/>
            <a:ext cx="12192000" cy="0"/>
          </a:xfrm>
          <a:prstGeom prst="line">
            <a:avLst/>
          </a:prstGeom>
          <a:ln w="101600" cmpd="thinThick">
            <a:solidFill>
              <a:srgbClr val="0C55A2"/>
            </a:solidFill>
          </a:ln>
        </p:spPr>
        <p:style>
          <a:lnRef idx="1">
            <a:schemeClr val="accent1"/>
          </a:lnRef>
          <a:fillRef idx="0">
            <a:schemeClr val="accent1"/>
          </a:fillRef>
          <a:effectRef idx="0">
            <a:schemeClr val="accent1"/>
          </a:effectRef>
          <a:fontRef idx="minor">
            <a:schemeClr val="tx1"/>
          </a:fontRef>
        </p:style>
      </p:cxnSp>
      <p:sp>
        <p:nvSpPr>
          <p:cNvPr id="14" name="Segnaposto testo 13"/>
          <p:cNvSpPr>
            <a:spLocks noGrp="1"/>
          </p:cNvSpPr>
          <p:nvPr>
            <p:ph type="body" sz="quarter" idx="10" hasCustomPrompt="1"/>
          </p:nvPr>
        </p:nvSpPr>
        <p:spPr>
          <a:xfrm>
            <a:off x="700792" y="1052736"/>
            <a:ext cx="10752000" cy="720000"/>
          </a:xfrm>
          <a:prstGeom prst="rect">
            <a:avLst/>
          </a:prstGeom>
        </p:spPr>
        <p:txBody>
          <a:bodyPr anchor="ctr">
            <a:noAutofit/>
          </a:bodyPr>
          <a:lstStyle>
            <a:lvl1pPr marL="0" indent="0">
              <a:buNone/>
              <a:defRPr sz="3600" b="1" cap="all" baseline="0">
                <a:solidFill>
                  <a:srgbClr val="0C55A2"/>
                </a:solidFill>
              </a:defRPr>
            </a:lvl1pPr>
            <a:lvl2pPr marL="457200" indent="0">
              <a:buNone/>
              <a:defRPr sz="3600"/>
            </a:lvl2pPr>
            <a:lvl3pPr marL="914400" indent="0">
              <a:buNone/>
              <a:defRPr sz="3600"/>
            </a:lvl3pPr>
            <a:lvl4pPr marL="1371600" indent="0">
              <a:buNone/>
              <a:defRPr sz="3600"/>
            </a:lvl4pPr>
            <a:lvl5pPr marL="1828800" indent="0">
              <a:buNone/>
              <a:defRPr sz="3600"/>
            </a:lvl5pPr>
          </a:lstStyle>
          <a:p>
            <a:pPr lvl="0"/>
            <a:r>
              <a:rPr lang="it-IT" dirty="0"/>
              <a:t>Titolo della slide</a:t>
            </a:r>
          </a:p>
        </p:txBody>
      </p:sp>
      <p:sp>
        <p:nvSpPr>
          <p:cNvPr id="17" name="Segnaposto testo 13"/>
          <p:cNvSpPr>
            <a:spLocks noGrp="1"/>
          </p:cNvSpPr>
          <p:nvPr>
            <p:ph type="body" sz="quarter" idx="11" hasCustomPrompt="1"/>
          </p:nvPr>
        </p:nvSpPr>
        <p:spPr>
          <a:xfrm>
            <a:off x="700792" y="1772816"/>
            <a:ext cx="10752000" cy="4032448"/>
          </a:xfrm>
          <a:prstGeom prst="rect">
            <a:avLst/>
          </a:prstGeom>
        </p:spPr>
        <p:txBody>
          <a:bodyPr anchor="t">
            <a:normAutofit/>
          </a:bodyPr>
          <a:lstStyle>
            <a:lvl1pPr marL="0" indent="0">
              <a:buNone/>
              <a:defRPr sz="2800" b="0" cap="none" baseline="0">
                <a:solidFill>
                  <a:schemeClr val="tx1"/>
                </a:solidFill>
              </a:defRPr>
            </a:lvl1pPr>
            <a:lvl2pPr marL="457200" indent="0">
              <a:buNone/>
              <a:defRPr sz="3600"/>
            </a:lvl2pPr>
            <a:lvl3pPr marL="914400" indent="0">
              <a:buNone/>
              <a:defRPr sz="3600"/>
            </a:lvl3pPr>
            <a:lvl4pPr marL="1371600" indent="0">
              <a:buNone/>
              <a:defRPr sz="3600"/>
            </a:lvl4pPr>
            <a:lvl5pPr marL="1828800" indent="0">
              <a:buNone/>
              <a:defRPr sz="3600"/>
            </a:lvl5pPr>
          </a:lstStyle>
          <a:p>
            <a:pPr lvl="0"/>
            <a:r>
              <a:rPr lang="it-IT" dirty="0"/>
              <a:t>Testo della slide</a:t>
            </a:r>
          </a:p>
        </p:txBody>
      </p:sp>
      <p:sp>
        <p:nvSpPr>
          <p:cNvPr id="26" name="CasellaDiTesto 25"/>
          <p:cNvSpPr txBox="1"/>
          <p:nvPr userDrawn="1"/>
        </p:nvSpPr>
        <p:spPr>
          <a:xfrm>
            <a:off x="431371" y="6237313"/>
            <a:ext cx="7684333" cy="374400"/>
          </a:xfrm>
          <a:prstGeom prst="rect">
            <a:avLst/>
          </a:prstGeom>
          <a:noFill/>
        </p:spPr>
        <p:txBody>
          <a:bodyPr wrap="square" rtlCol="0" anchor="ctr">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it-IT" sz="1600" b="1" i="0" u="none" strike="noStrike" kern="1200" cap="all" spc="0" normalizeH="0" baseline="0" noProof="0" dirty="0">
                <a:ln>
                  <a:noFill/>
                </a:ln>
                <a:solidFill>
                  <a:srgbClr val="0C55A2"/>
                </a:solidFill>
                <a:effectLst/>
                <a:uLnTx/>
                <a:uFillTx/>
                <a:latin typeface="+mn-lt"/>
                <a:ea typeface="+mn-ea"/>
                <a:cs typeface="+mn-cs"/>
              </a:rPr>
              <a:t>Prof. Francesco Testa – SCUOLA SUPERIORE SANT’ANNA</a:t>
            </a:r>
          </a:p>
        </p:txBody>
      </p:sp>
      <p:pic>
        <p:nvPicPr>
          <p:cNvPr id="2" name="Immagin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610885" y="124900"/>
            <a:ext cx="2250211" cy="720770"/>
          </a:xfrm>
          <a:prstGeom prst="rect">
            <a:avLst/>
          </a:prstGeom>
        </p:spPr>
      </p:pic>
    </p:spTree>
    <p:extLst>
      <p:ext uri="{BB962C8B-B14F-4D97-AF65-F5344CB8AC3E}">
        <p14:creationId xmlns:p14="http://schemas.microsoft.com/office/powerpoint/2010/main" val="1876052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021C8-BC7B-4956-B549-FA5D0CF5301C}" type="datetimeFigureOut">
              <a:rPr lang="it-IT" smtClean="0"/>
              <a:t>19/07/2023</a:t>
            </a:fld>
            <a:endParaRPr lang="it-IT"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FCE5DF-1A66-43F8-A54F-F794FABD0985}" type="slidenum">
              <a:rPr lang="it-IT" smtClean="0"/>
              <a:t>‹N›</a:t>
            </a:fld>
            <a:endParaRPr lang="it-IT" dirty="0"/>
          </a:p>
        </p:txBody>
      </p:sp>
    </p:spTree>
    <p:extLst>
      <p:ext uri="{BB962C8B-B14F-4D97-AF65-F5344CB8AC3E}">
        <p14:creationId xmlns:p14="http://schemas.microsoft.com/office/powerpoint/2010/main" val="115002832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s://esgnews.it/focus/analisi-e-approfondimenti/ecolabel-cose-vantaggi-ed-esempi/"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25.jpeg"/><Relationship Id="rId1" Type="http://schemas.openxmlformats.org/officeDocument/2006/relationships/slideLayout" Target="../slideLayouts/slideLayout12.xml"/><Relationship Id="rId6" Type="http://schemas.openxmlformats.org/officeDocument/2006/relationships/image" Target="../media/image160.png"/><Relationship Id="rId5" Type="http://schemas.openxmlformats.org/officeDocument/2006/relationships/customXml" Target="../ink/ink2.xml"/><Relationship Id="rId4" Type="http://schemas.openxmlformats.org/officeDocument/2006/relationships/image" Target="../media/image15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txBox="1">
            <a:spLocks/>
          </p:cNvSpPr>
          <p:nvPr/>
        </p:nvSpPr>
        <p:spPr>
          <a:xfrm>
            <a:off x="1845733" y="2116667"/>
            <a:ext cx="8991600" cy="2980266"/>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6200" b="1" dirty="0">
                <a:ln>
                  <a:solidFill>
                    <a:sysClr val="windowText" lastClr="000000"/>
                  </a:solidFill>
                </a:ln>
                <a:solidFill>
                  <a:srgbClr val="92D050"/>
                </a:solidFill>
              </a:rPr>
              <a:t>Green </a:t>
            </a:r>
            <a:r>
              <a:rPr lang="it-IT" sz="6200" b="1" dirty="0" err="1">
                <a:ln>
                  <a:solidFill>
                    <a:sysClr val="windowText" lastClr="000000"/>
                  </a:solidFill>
                </a:ln>
                <a:solidFill>
                  <a:srgbClr val="92D050"/>
                </a:solidFill>
              </a:rPr>
              <a:t>Claims</a:t>
            </a:r>
            <a:endParaRPr lang="it-IT" sz="4000" b="1" dirty="0"/>
          </a:p>
          <a:p>
            <a:pPr algn="ctr"/>
            <a:r>
              <a:rPr lang="it-IT" sz="4000" b="1" dirty="0"/>
              <a:t>Trend ed indicazioni pratiche per evitare i rischi del greenwashing</a:t>
            </a:r>
          </a:p>
        </p:txBody>
      </p:sp>
      <p:sp>
        <p:nvSpPr>
          <p:cNvPr id="3" name="CasellaDiTesto 2">
            <a:extLst>
              <a:ext uri="{FF2B5EF4-FFF2-40B4-BE49-F238E27FC236}">
                <a16:creationId xmlns:a16="http://schemas.microsoft.com/office/drawing/2014/main" id="{7D6A7DF4-22CC-D8FA-6806-59510BA47C25}"/>
              </a:ext>
            </a:extLst>
          </p:cNvPr>
          <p:cNvSpPr txBox="1"/>
          <p:nvPr/>
        </p:nvSpPr>
        <p:spPr>
          <a:xfrm>
            <a:off x="567159" y="5926239"/>
            <a:ext cx="4421529" cy="523220"/>
          </a:xfrm>
          <a:prstGeom prst="rect">
            <a:avLst/>
          </a:prstGeom>
          <a:noFill/>
        </p:spPr>
        <p:txBody>
          <a:bodyPr wrap="square" rtlCol="0">
            <a:spAutoFit/>
          </a:bodyPr>
          <a:lstStyle/>
          <a:p>
            <a:r>
              <a:rPr lang="it-IT" sz="2800" dirty="0"/>
              <a:t>Roberta Iovino, </a:t>
            </a:r>
            <a:r>
              <a:rPr lang="it-IT" sz="2800" dirty="0" err="1"/>
              <a:t>Ph.D</a:t>
            </a:r>
            <a:r>
              <a:rPr lang="it-IT" sz="2800" dirty="0"/>
              <a:t>.</a:t>
            </a:r>
          </a:p>
        </p:txBody>
      </p:sp>
    </p:spTree>
    <p:extLst>
      <p:ext uri="{BB962C8B-B14F-4D97-AF65-F5344CB8AC3E}">
        <p14:creationId xmlns:p14="http://schemas.microsoft.com/office/powerpoint/2010/main" val="19931849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107870B6-92F7-47DF-A3DA-97A0404355AE}"/>
              </a:ext>
            </a:extLst>
          </p:cNvPr>
          <p:cNvGraphicFramePr>
            <a:graphicFrameLocks noGrp="1"/>
          </p:cNvGraphicFramePr>
          <p:nvPr>
            <p:extLst>
              <p:ext uri="{D42A27DB-BD31-4B8C-83A1-F6EECF244321}">
                <p14:modId xmlns:p14="http://schemas.microsoft.com/office/powerpoint/2010/main" val="3273508056"/>
              </p:ext>
            </p:extLst>
          </p:nvPr>
        </p:nvGraphicFramePr>
        <p:xfrm>
          <a:off x="1173330" y="1394963"/>
          <a:ext cx="10561470" cy="4273550"/>
        </p:xfrm>
        <a:graphic>
          <a:graphicData uri="http://schemas.openxmlformats.org/drawingml/2006/table">
            <a:tbl>
              <a:tblPr>
                <a:tableStyleId>{5C22544A-7EE6-4342-B048-85BDC9FD1C3A}</a:tableStyleId>
              </a:tblPr>
              <a:tblGrid>
                <a:gridCol w="10561470">
                  <a:extLst>
                    <a:ext uri="{9D8B030D-6E8A-4147-A177-3AD203B41FA5}">
                      <a16:colId xmlns:a16="http://schemas.microsoft.com/office/drawing/2014/main" val="624209072"/>
                    </a:ext>
                  </a:extLst>
                </a:gridCol>
              </a:tblGrid>
              <a:tr h="3715473">
                <a:tc>
                  <a:txBody>
                    <a:bodyPr/>
                    <a:lstStyle/>
                    <a:p>
                      <a:pPr marL="0" indent="0" algn="l" fontAlgn="ctr">
                        <a:buFont typeface="Arial" panose="020B0604020202020204" pitchFamily="34" charset="0"/>
                        <a:buNone/>
                      </a:pPr>
                      <a:endParaRPr lang="it-IT" sz="2000" b="0" u="none" strike="noStrike" dirty="0">
                        <a:effectLst/>
                      </a:endParaRPr>
                    </a:p>
                    <a:p>
                      <a:pPr marL="342900" indent="-342900" algn="l" fontAlgn="ctr">
                        <a:buFont typeface="Arial" panose="020B0604020202020204" pitchFamily="34" charset="0"/>
                        <a:buChar char="•"/>
                      </a:pPr>
                      <a:r>
                        <a:rPr lang="it-IT" sz="2000" b="1" u="none" strike="noStrike" dirty="0">
                          <a:effectLst/>
                        </a:rPr>
                        <a:t>Le espressioni "asserzione ambientale" e "dichiarazione ecologica" si riferiscono alla pratica di suggerire o in altro modo dare l'impressione </a:t>
                      </a:r>
                      <a:r>
                        <a:rPr lang="it-IT" sz="2000" b="0" u="none" strike="noStrike" dirty="0">
                          <a:effectLst/>
                        </a:rPr>
                        <a:t>(nell'ambito di una comunicazione commerciale, del marketing o della pubblicità) </a:t>
                      </a:r>
                      <a:r>
                        <a:rPr lang="it-IT" sz="2000" b="1" u="none" strike="noStrike" dirty="0">
                          <a:effectLst/>
                        </a:rPr>
                        <a:t>che un prodotto o un servizio sia meno dannoso per l'ambiente rispetto a prodotti o servizi concorrenti. </a:t>
                      </a:r>
                      <a:r>
                        <a:rPr lang="it-IT" sz="2000" b="0" u="none" strike="noStrike" dirty="0">
                          <a:effectLst/>
                        </a:rPr>
                        <a:t>Ciò può essere dovuto alla sua composizione, al modo in cui è fabbricato o prodotto, al modo in cui può essere smaltito o alla riduzione del consumo di energia o dell'inquinamento attesa dal suo impiego. Quando tali asserzioni non sono veritiere o non possono essere verificate, la pratica è di frequente definita «</a:t>
                      </a:r>
                      <a:r>
                        <a:rPr lang="it-IT" sz="2000" b="1" u="none" strike="noStrike" dirty="0">
                          <a:effectLst/>
                        </a:rPr>
                        <a:t>greenwashing</a:t>
                      </a:r>
                      <a:r>
                        <a:rPr lang="it-IT" sz="2000" b="0" u="none" strike="noStrike" dirty="0">
                          <a:effectLst/>
                        </a:rPr>
                        <a:t>».</a:t>
                      </a:r>
                    </a:p>
                    <a:p>
                      <a:pPr marL="342900" indent="-342900" algn="l" fontAlgn="ctr">
                        <a:buFont typeface="Arial" panose="020B0604020202020204" pitchFamily="34" charset="0"/>
                        <a:buChar char="•"/>
                      </a:pPr>
                      <a:endParaRPr lang="it-IT" sz="2000" b="0" u="none" strike="noStrike" dirty="0">
                        <a:effectLst/>
                      </a:endParaRPr>
                    </a:p>
                    <a:p>
                      <a:pPr marL="342900" indent="-342900" algn="l" fontAlgn="ctr">
                        <a:buFont typeface="Arial" panose="020B0604020202020204" pitchFamily="34" charset="0"/>
                        <a:buChar char="•"/>
                      </a:pPr>
                      <a:r>
                        <a:rPr lang="it-IT" sz="2000" b="1" u="none" strike="noStrike" dirty="0">
                          <a:effectLst/>
                        </a:rPr>
                        <a:t>Il «greenwashing» </a:t>
                      </a:r>
                      <a:r>
                        <a:rPr lang="it-IT" sz="2000" b="0" u="none" strike="noStrike" dirty="0">
                          <a:effectLst/>
                        </a:rPr>
                        <a:t>può riguardare tutte le forme di pratiche commerciali tra imprese e consumatori relative agli attributi ambientali dei prodotti. A seconda delle circostanze, ciò può includere tutti i tipi di dichiarazioni, informazioni, simboli, loghi, grafica e nomi di marchi e la loro interazione con i colori, su imballaggi, etichette, pubblicità, su tutti i media (compresi i siti Web) </a:t>
                      </a:r>
                    </a:p>
                    <a:p>
                      <a:pPr marL="342900" indent="-342900" algn="l" fontAlgn="ctr">
                        <a:buFont typeface="Arial" panose="020B0604020202020204" pitchFamily="34" charset="0"/>
                        <a:buChar char="•"/>
                      </a:pPr>
                      <a:endParaRPr lang="it-IT" sz="2000" b="0" u="none" strike="noStrike" dirty="0">
                        <a:effectLst/>
                      </a:endParaRPr>
                    </a:p>
                  </a:txBody>
                  <a:tcPr marL="6350" marR="6350" marT="6350" marB="0"/>
                </a:tc>
                <a:extLst>
                  <a:ext uri="{0D108BD9-81ED-4DB2-BD59-A6C34878D82A}">
                    <a16:rowId xmlns:a16="http://schemas.microsoft.com/office/drawing/2014/main" val="2797199809"/>
                  </a:ext>
                </a:extLst>
              </a:tr>
            </a:tbl>
          </a:graphicData>
        </a:graphic>
      </p:graphicFrame>
      <p:sp>
        <p:nvSpPr>
          <p:cNvPr id="4" name="CasellaDiTesto 3">
            <a:extLst>
              <a:ext uri="{FF2B5EF4-FFF2-40B4-BE49-F238E27FC236}">
                <a16:creationId xmlns:a16="http://schemas.microsoft.com/office/drawing/2014/main" id="{577A6676-D660-4980-8D94-2E498D705408}"/>
              </a:ext>
            </a:extLst>
          </p:cNvPr>
          <p:cNvSpPr txBox="1"/>
          <p:nvPr/>
        </p:nvSpPr>
        <p:spPr>
          <a:xfrm>
            <a:off x="7153140" y="427955"/>
            <a:ext cx="6270350" cy="646331"/>
          </a:xfrm>
          <a:prstGeom prst="rect">
            <a:avLst/>
          </a:prstGeom>
          <a:noFill/>
        </p:spPr>
        <p:txBody>
          <a:bodyPr wrap="square">
            <a:spAutoFit/>
          </a:bodyPr>
          <a:lstStyle/>
          <a:p>
            <a:r>
              <a:rPr lang="it-IT" sz="3600" b="1" dirty="0"/>
              <a:t>Cos’è un </a:t>
            </a:r>
            <a:r>
              <a:rPr lang="it-IT" sz="3600" b="1" dirty="0">
                <a:ln>
                  <a:solidFill>
                    <a:sysClr val="windowText" lastClr="000000"/>
                  </a:solidFill>
                </a:ln>
                <a:solidFill>
                  <a:srgbClr val="00B050"/>
                </a:solidFill>
              </a:rPr>
              <a:t>green </a:t>
            </a:r>
            <a:r>
              <a:rPr lang="it-IT" sz="3600" b="1" dirty="0" err="1">
                <a:ln>
                  <a:solidFill>
                    <a:sysClr val="windowText" lastClr="000000"/>
                  </a:solidFill>
                </a:ln>
                <a:solidFill>
                  <a:srgbClr val="00B050"/>
                </a:solidFill>
              </a:rPr>
              <a:t>claim</a:t>
            </a:r>
            <a:r>
              <a:rPr lang="it-IT" sz="3600" b="1" dirty="0"/>
              <a:t>?</a:t>
            </a:r>
            <a:endParaRPr lang="it-IT" sz="3600" dirty="0"/>
          </a:p>
        </p:txBody>
      </p:sp>
      <p:sp>
        <p:nvSpPr>
          <p:cNvPr id="5" name="CasellaDiTesto 4">
            <a:extLst>
              <a:ext uri="{FF2B5EF4-FFF2-40B4-BE49-F238E27FC236}">
                <a16:creationId xmlns:a16="http://schemas.microsoft.com/office/drawing/2014/main" id="{5144D1C2-8167-9061-91BC-DCB9D9D351D6}"/>
              </a:ext>
            </a:extLst>
          </p:cNvPr>
          <p:cNvSpPr txBox="1"/>
          <p:nvPr/>
        </p:nvSpPr>
        <p:spPr>
          <a:xfrm>
            <a:off x="498140" y="5461243"/>
            <a:ext cx="9475594" cy="1231106"/>
          </a:xfrm>
          <a:prstGeom prst="rect">
            <a:avLst/>
          </a:prstGeom>
          <a:noFill/>
        </p:spPr>
        <p:txBody>
          <a:bodyPr wrap="square">
            <a:spAutoFit/>
          </a:bodyPr>
          <a:lstStyle/>
          <a:p>
            <a:endParaRPr lang="it-IT" sz="2800" b="0" i="0" u="none" strike="noStrike" baseline="0" dirty="0">
              <a:solidFill>
                <a:srgbClr val="000000"/>
              </a:solidFill>
              <a:latin typeface="EU Albertina"/>
            </a:endParaRPr>
          </a:p>
          <a:p>
            <a:r>
              <a:rPr lang="en-US" sz="1600" b="1" i="0" u="none" strike="noStrike" baseline="0" dirty="0">
                <a:solidFill>
                  <a:srgbClr val="000000"/>
                </a:solidFill>
                <a:latin typeface="EU Albertina"/>
              </a:rPr>
              <a:t>Guidance on the interpretation and application of Directive 2005/29/EC of the European Parliament and of the Council concerning unfair business-to-consumer commercial practices in the internal market </a:t>
            </a:r>
            <a:r>
              <a:rPr lang="en-US" sz="1600" dirty="0">
                <a:solidFill>
                  <a:srgbClr val="000000"/>
                </a:solidFill>
                <a:latin typeface="EU Albertina"/>
              </a:rPr>
              <a:t> </a:t>
            </a:r>
            <a:r>
              <a:rPr lang="it-IT" sz="1400" b="0" i="0" u="none" strike="noStrike" baseline="0" dirty="0">
                <a:solidFill>
                  <a:srgbClr val="000000"/>
                </a:solidFill>
                <a:latin typeface="EU Albertina"/>
              </a:rPr>
              <a:t>(2021/C 526/01) </a:t>
            </a:r>
            <a:endParaRPr lang="it-IT" sz="1600" dirty="0"/>
          </a:p>
        </p:txBody>
      </p:sp>
    </p:spTree>
    <p:extLst>
      <p:ext uri="{BB962C8B-B14F-4D97-AF65-F5344CB8AC3E}">
        <p14:creationId xmlns:p14="http://schemas.microsoft.com/office/powerpoint/2010/main" val="1276600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107870B6-92F7-47DF-A3DA-97A0404355AE}"/>
              </a:ext>
            </a:extLst>
          </p:cNvPr>
          <p:cNvGraphicFramePr>
            <a:graphicFrameLocks noGrp="1"/>
          </p:cNvGraphicFramePr>
          <p:nvPr/>
        </p:nvGraphicFramePr>
        <p:xfrm>
          <a:off x="874381" y="2175596"/>
          <a:ext cx="10818169" cy="2549500"/>
        </p:xfrm>
        <a:graphic>
          <a:graphicData uri="http://schemas.openxmlformats.org/drawingml/2006/table">
            <a:tbl>
              <a:tblPr>
                <a:tableStyleId>{5C22544A-7EE6-4342-B048-85BDC9FD1C3A}</a:tableStyleId>
              </a:tblPr>
              <a:tblGrid>
                <a:gridCol w="2561849">
                  <a:extLst>
                    <a:ext uri="{9D8B030D-6E8A-4147-A177-3AD203B41FA5}">
                      <a16:colId xmlns:a16="http://schemas.microsoft.com/office/drawing/2014/main" val="1055945417"/>
                    </a:ext>
                  </a:extLst>
                </a:gridCol>
                <a:gridCol w="8256320">
                  <a:extLst>
                    <a:ext uri="{9D8B030D-6E8A-4147-A177-3AD203B41FA5}">
                      <a16:colId xmlns:a16="http://schemas.microsoft.com/office/drawing/2014/main" val="624209072"/>
                    </a:ext>
                  </a:extLst>
                </a:gridCol>
              </a:tblGrid>
              <a:tr h="2549500">
                <a:tc>
                  <a:txBody>
                    <a:bodyPr/>
                    <a:lstStyle/>
                    <a:p>
                      <a:pPr algn="ctr" fontAlgn="ctr"/>
                      <a:r>
                        <a:rPr lang="it-IT" sz="2400" b="1" u="none" strike="noStrike" dirty="0">
                          <a:solidFill>
                            <a:srgbClr val="0070C0"/>
                          </a:solidFill>
                          <a:effectLst/>
                        </a:rPr>
                        <a:t>Obiettivo delle etichette e asserzioni ambientali</a:t>
                      </a:r>
                      <a:endParaRPr lang="it-IT" sz="2400" b="1" i="0" u="none" strike="noStrike" dirty="0">
                        <a:solidFill>
                          <a:srgbClr val="0070C0"/>
                        </a:solidFill>
                        <a:effectLst/>
                        <a:latin typeface="Calibri" panose="020F0502020204030204" pitchFamily="34" charset="0"/>
                      </a:endParaRPr>
                    </a:p>
                  </a:txBody>
                  <a:tcPr marL="6350" marR="6350" marT="6350" marB="0" anchor="ctr"/>
                </a:tc>
                <a:tc>
                  <a:txBody>
                    <a:bodyPr/>
                    <a:lstStyle/>
                    <a:p>
                      <a:pPr algn="just" fontAlgn="ctr"/>
                      <a:r>
                        <a:rPr lang="it-IT" sz="2400" b="1" u="none" strike="noStrike" dirty="0">
                          <a:effectLst/>
                        </a:rPr>
                        <a:t>Lo scopo complessivo</a:t>
                      </a:r>
                      <a:r>
                        <a:rPr lang="it-IT" sz="2400" b="0" u="none" strike="noStrike" dirty="0">
                          <a:effectLst/>
                        </a:rPr>
                        <a:t> delle etichette e dichiarazioni ambientali è quello di </a:t>
                      </a:r>
                      <a:r>
                        <a:rPr lang="it-IT" sz="2400" b="1" u="none" strike="noStrike" dirty="0">
                          <a:effectLst/>
                        </a:rPr>
                        <a:t>promuovere la domanda e l'offerta di quei prodotti e servizi in grado di causare minor danno all'ambiente</a:t>
                      </a:r>
                      <a:r>
                        <a:rPr lang="it-IT" sz="2400" b="0" u="none" strike="noStrike" dirty="0">
                          <a:effectLst/>
                        </a:rPr>
                        <a:t>, contribuendo così a stimolare un processo di miglioramento ambientale continuo guidato dal mercato.</a:t>
                      </a:r>
                    </a:p>
                  </a:txBody>
                  <a:tcPr marL="6350" marR="6350" marT="6350" marB="0" anchor="ctr"/>
                </a:tc>
                <a:extLst>
                  <a:ext uri="{0D108BD9-81ED-4DB2-BD59-A6C34878D82A}">
                    <a16:rowId xmlns:a16="http://schemas.microsoft.com/office/drawing/2014/main" val="4160037244"/>
                  </a:ext>
                </a:extLst>
              </a:tr>
            </a:tbl>
          </a:graphicData>
        </a:graphic>
      </p:graphicFrame>
      <p:sp>
        <p:nvSpPr>
          <p:cNvPr id="4" name="CasellaDiTesto 3">
            <a:extLst>
              <a:ext uri="{FF2B5EF4-FFF2-40B4-BE49-F238E27FC236}">
                <a16:creationId xmlns:a16="http://schemas.microsoft.com/office/drawing/2014/main" id="{577A6676-D660-4980-8D94-2E498D705408}"/>
              </a:ext>
            </a:extLst>
          </p:cNvPr>
          <p:cNvSpPr txBox="1"/>
          <p:nvPr/>
        </p:nvSpPr>
        <p:spPr>
          <a:xfrm>
            <a:off x="5481578" y="536034"/>
            <a:ext cx="6270350" cy="584775"/>
          </a:xfrm>
          <a:prstGeom prst="rect">
            <a:avLst/>
          </a:prstGeom>
          <a:noFill/>
        </p:spPr>
        <p:txBody>
          <a:bodyPr wrap="square">
            <a:spAutoFit/>
          </a:bodyPr>
          <a:lstStyle/>
          <a:p>
            <a:r>
              <a:rPr lang="it-IT" sz="3200" b="1" dirty="0"/>
              <a:t>Qual è l’obiettivo dei </a:t>
            </a:r>
            <a:r>
              <a:rPr lang="it-IT" sz="3200" b="1" dirty="0">
                <a:ln>
                  <a:solidFill>
                    <a:sysClr val="windowText" lastClr="000000"/>
                  </a:solidFill>
                </a:ln>
                <a:solidFill>
                  <a:srgbClr val="00B050"/>
                </a:solidFill>
              </a:rPr>
              <a:t>green </a:t>
            </a:r>
            <a:r>
              <a:rPr lang="it-IT" sz="3200" b="1" dirty="0" err="1">
                <a:ln>
                  <a:solidFill>
                    <a:sysClr val="windowText" lastClr="000000"/>
                  </a:solidFill>
                </a:ln>
                <a:solidFill>
                  <a:srgbClr val="00B050"/>
                </a:solidFill>
              </a:rPr>
              <a:t>claim</a:t>
            </a:r>
            <a:r>
              <a:rPr lang="it-IT" sz="3200" b="1" dirty="0"/>
              <a:t>?</a:t>
            </a:r>
            <a:endParaRPr lang="it-IT" sz="3200" dirty="0"/>
          </a:p>
        </p:txBody>
      </p:sp>
    </p:spTree>
    <p:extLst>
      <p:ext uri="{BB962C8B-B14F-4D97-AF65-F5344CB8AC3E}">
        <p14:creationId xmlns:p14="http://schemas.microsoft.com/office/powerpoint/2010/main" val="4023447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magine 17" descr="Immagine che contiene testo&#10;&#10;Descrizione generata automaticamente">
            <a:extLst>
              <a:ext uri="{FF2B5EF4-FFF2-40B4-BE49-F238E27FC236}">
                <a16:creationId xmlns:a16="http://schemas.microsoft.com/office/drawing/2014/main" id="{9FA1490D-913F-4800-A6B3-71A6EA86B8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2936" y="1639117"/>
            <a:ext cx="895334" cy="812644"/>
          </a:xfrm>
          <a:prstGeom prst="rect">
            <a:avLst/>
          </a:prstGeom>
        </p:spPr>
      </p:pic>
      <p:sp>
        <p:nvSpPr>
          <p:cNvPr id="2" name="Titolo 1"/>
          <p:cNvSpPr>
            <a:spLocks noGrp="1"/>
          </p:cNvSpPr>
          <p:nvPr>
            <p:ph type="title" idx="4294967295"/>
          </p:nvPr>
        </p:nvSpPr>
        <p:spPr>
          <a:xfrm>
            <a:off x="3182526" y="-174172"/>
            <a:ext cx="9325159" cy="1325563"/>
          </a:xfrm>
        </p:spPr>
        <p:txBody>
          <a:bodyPr>
            <a:noAutofit/>
          </a:bodyPr>
          <a:lstStyle/>
          <a:p>
            <a:r>
              <a:rPr lang="it-IT" sz="2800" b="1" dirty="0">
                <a:solidFill>
                  <a:srgbClr val="000000"/>
                </a:solidFill>
                <a:latin typeface="Calibri" panose="020F0502020204030204" pitchFamily="34" charset="0"/>
                <a:ea typeface="+mn-ea"/>
                <a:cs typeface="+mn-cs"/>
              </a:rPr>
              <a:t>Il contesto normativo va verso la «substantiation» tramite metodologie di impronta ambientale…</a:t>
            </a:r>
          </a:p>
        </p:txBody>
      </p:sp>
      <p:sp>
        <p:nvSpPr>
          <p:cNvPr id="7" name="Segnaposto contenuto 6">
            <a:extLst>
              <a:ext uri="{FF2B5EF4-FFF2-40B4-BE49-F238E27FC236}">
                <a16:creationId xmlns:a16="http://schemas.microsoft.com/office/drawing/2014/main" id="{11FF1E71-6111-4241-8C3B-893472B6A347}"/>
              </a:ext>
            </a:extLst>
          </p:cNvPr>
          <p:cNvSpPr>
            <a:spLocks noGrp="1"/>
          </p:cNvSpPr>
          <p:nvPr>
            <p:ph sz="half" idx="4294967295"/>
          </p:nvPr>
        </p:nvSpPr>
        <p:spPr>
          <a:xfrm>
            <a:off x="998538" y="896227"/>
            <a:ext cx="12594631" cy="3309937"/>
          </a:xfrm>
        </p:spPr>
        <p:txBody>
          <a:bodyPr>
            <a:normAutofit/>
          </a:bodyPr>
          <a:lstStyle/>
          <a:p>
            <a:pPr marL="0" indent="0">
              <a:buNone/>
            </a:pPr>
            <a:r>
              <a:rPr lang="it-IT" sz="2000" i="1" dirty="0">
                <a:latin typeface="Abadi Extra Light" panose="020B0204020104020204" pitchFamily="34" charset="0"/>
              </a:rPr>
              <a:t>A livello europeo:</a:t>
            </a:r>
          </a:p>
          <a:p>
            <a:r>
              <a:rPr lang="it-IT" sz="2000" dirty="0">
                <a:latin typeface="Abadi Extra Light" panose="020B0204020104020204" pitchFamily="34" charset="0"/>
              </a:rPr>
              <a:t>Direttiva 2005/29/CE (sulle pratiche commerciali sleali)</a:t>
            </a:r>
          </a:p>
          <a:p>
            <a:r>
              <a:rPr lang="it-IT" sz="2000" dirty="0">
                <a:latin typeface="Abadi Extra Light" panose="020B0204020104020204" pitchFamily="34" charset="0"/>
              </a:rPr>
              <a:t>Direttiva 2006/114/CE (sulla a pubblicità ingannevole e comparativa)</a:t>
            </a:r>
          </a:p>
          <a:p>
            <a:r>
              <a:rPr lang="it-IT" sz="2000" dirty="0">
                <a:latin typeface="Abadi Extra Light" panose="020B0204020104020204" pitchFamily="34" charset="0"/>
              </a:rPr>
              <a:t>+ </a:t>
            </a:r>
            <a:r>
              <a:rPr lang="it-IT" sz="2000" b="1" i="1" dirty="0">
                <a:latin typeface="Abadi Extra Light" panose="020B0204020104020204" pitchFamily="34" charset="0"/>
              </a:rPr>
              <a:t>recenti novità…</a:t>
            </a:r>
            <a:endParaRPr lang="it-IT" sz="2000" dirty="0">
              <a:latin typeface="Abadi Extra Light" panose="020B0204020104020204" pitchFamily="34" charset="0"/>
            </a:endParaRPr>
          </a:p>
        </p:txBody>
      </p:sp>
      <p:sp>
        <p:nvSpPr>
          <p:cNvPr id="4" name="Segnaposto numero diapositiva 3"/>
          <p:cNvSpPr>
            <a:spLocks noGrp="1"/>
          </p:cNvSpPr>
          <p:nvPr>
            <p:ph type="sldNum" sz="quarter" idx="4294967295"/>
          </p:nvPr>
        </p:nvSpPr>
        <p:spPr>
          <a:xfrm>
            <a:off x="11649075" y="5800725"/>
            <a:ext cx="542925" cy="279400"/>
          </a:xfrm>
        </p:spPr>
        <p:txBody>
          <a:bodyPr/>
          <a:lstStyle/>
          <a:p>
            <a:fld id="{79B3C2F4-1441-4303-BD44-C3889BF9B0DD}" type="slidenum">
              <a:rPr lang="it-IT" smtClean="0"/>
              <a:t>4</a:t>
            </a:fld>
            <a:endParaRPr lang="it-IT" dirty="0"/>
          </a:p>
        </p:txBody>
      </p:sp>
      <p:pic>
        <p:nvPicPr>
          <p:cNvPr id="16" name="Picture 2">
            <a:extLst>
              <a:ext uri="{FF2B5EF4-FFF2-40B4-BE49-F238E27FC236}">
                <a16:creationId xmlns:a16="http://schemas.microsoft.com/office/drawing/2014/main" id="{C8199A57-AB43-4FE2-8DBD-E695734190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1246" y="1151902"/>
            <a:ext cx="902472" cy="607864"/>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CasellaDiTesto 4">
            <a:extLst>
              <a:ext uri="{FF2B5EF4-FFF2-40B4-BE49-F238E27FC236}">
                <a16:creationId xmlns:a16="http://schemas.microsoft.com/office/drawing/2014/main" id="{49BEBB0B-245A-3DC9-F701-AECC2280F6C3}"/>
              </a:ext>
            </a:extLst>
          </p:cNvPr>
          <p:cNvSpPr txBox="1"/>
          <p:nvPr/>
        </p:nvSpPr>
        <p:spPr>
          <a:xfrm>
            <a:off x="1883392" y="2528215"/>
            <a:ext cx="10263115" cy="4278094"/>
          </a:xfrm>
          <a:prstGeom prst="rect">
            <a:avLst/>
          </a:prstGeom>
          <a:solidFill>
            <a:schemeClr val="bg1"/>
          </a:solidFill>
        </p:spPr>
        <p:txBody>
          <a:bodyPr wrap="square">
            <a:spAutoFit/>
          </a:bodyPr>
          <a:lstStyle/>
          <a:p>
            <a:pPr marL="342900" indent="-342900">
              <a:buFont typeface="Wingdings" panose="05000000000000000000" pitchFamily="2" charset="2"/>
              <a:buChar char="Ø"/>
            </a:pPr>
            <a:r>
              <a:rPr lang="it-IT" sz="1600" dirty="0">
                <a:latin typeface="+mj-lt"/>
                <a:ea typeface="Yu Gothic" panose="020B0400000000000000" pitchFamily="34" charset="-128"/>
                <a:cs typeface="Times New Roman" panose="02020603050405020304" pitchFamily="18" charset="0"/>
              </a:rPr>
              <a:t>Il </a:t>
            </a:r>
            <a:r>
              <a:rPr lang="it-IT" sz="1600" b="1" dirty="0">
                <a:latin typeface="+mj-lt"/>
                <a:ea typeface="Yu Gothic" panose="020B0400000000000000" pitchFamily="34" charset="-128"/>
                <a:cs typeface="Times New Roman" panose="02020603050405020304" pitchFamily="18" charset="0"/>
              </a:rPr>
              <a:t>Green Deal europeo </a:t>
            </a:r>
            <a:r>
              <a:rPr lang="it-IT" sz="1600" dirty="0">
                <a:latin typeface="+mj-lt"/>
                <a:ea typeface="Yu Gothic" panose="020B0400000000000000" pitchFamily="34" charset="-128"/>
                <a:cs typeface="Times New Roman" panose="02020603050405020304" pitchFamily="18" charset="0"/>
              </a:rPr>
              <a:t>(2019) afferma che "le aziende che fanno 'dichiarazioni ecologiche' dovrebbero sostanziarle rispetto a una metodologia standard per valutare il loro impatto sull'ambiente".</a:t>
            </a:r>
          </a:p>
          <a:p>
            <a:pPr marL="342900" indent="-342900">
              <a:buFont typeface="Wingdings" panose="05000000000000000000" pitchFamily="2" charset="2"/>
              <a:buChar char="Ø"/>
            </a:pPr>
            <a:endParaRPr lang="it-IT" sz="1600" dirty="0">
              <a:latin typeface="+mj-lt"/>
              <a:ea typeface="Yu Gothic" panose="020B0400000000000000" pitchFamily="34" charset="-128"/>
              <a:cs typeface="Times New Roman" panose="02020603050405020304" pitchFamily="18" charset="0"/>
            </a:endParaRPr>
          </a:p>
          <a:p>
            <a:pPr marL="342900" indent="-342900">
              <a:buFont typeface="Wingdings" panose="05000000000000000000" pitchFamily="2" charset="2"/>
              <a:buChar char="Ø"/>
            </a:pPr>
            <a:r>
              <a:rPr lang="it-IT" sz="1600" dirty="0">
                <a:latin typeface="+mj-lt"/>
                <a:ea typeface="Yu Gothic" panose="020B0400000000000000" pitchFamily="34" charset="-128"/>
                <a:cs typeface="Times New Roman" panose="02020603050405020304" pitchFamily="18" charset="0"/>
              </a:rPr>
              <a:t>Il </a:t>
            </a:r>
            <a:r>
              <a:rPr lang="it-IT" sz="1600" b="1" dirty="0">
                <a:latin typeface="+mj-lt"/>
                <a:ea typeface="Yu Gothic" panose="020B0400000000000000" pitchFamily="34" charset="-128"/>
                <a:cs typeface="Times New Roman" panose="02020603050405020304" pitchFamily="18" charset="0"/>
              </a:rPr>
              <a:t>piano d'azione per l'economia circolare </a:t>
            </a:r>
            <a:r>
              <a:rPr lang="it-IT" sz="1600" dirty="0">
                <a:latin typeface="+mj-lt"/>
                <a:ea typeface="Yu Gothic" panose="020B0400000000000000" pitchFamily="34" charset="-128"/>
                <a:cs typeface="Times New Roman" panose="02020603050405020304" pitchFamily="18" charset="0"/>
              </a:rPr>
              <a:t>2020 prevede che "la Commissione proporrà inoltre che le aziende sostengano le loro affermazioni ambientali utilizzando i metodi dell'impronta ambientale di prodotto e di organizzazione" (PEF e OEF).</a:t>
            </a:r>
          </a:p>
          <a:p>
            <a:pPr marL="342900" indent="-342900">
              <a:buFont typeface="Wingdings" panose="05000000000000000000" pitchFamily="2" charset="2"/>
              <a:buChar char="Ø"/>
            </a:pPr>
            <a:endParaRPr lang="it-IT" sz="1600" dirty="0">
              <a:latin typeface="+mj-lt"/>
              <a:ea typeface="Yu Gothic" panose="020B0400000000000000" pitchFamily="34" charset="-128"/>
              <a:cs typeface="Times New Roman" panose="02020603050405020304" pitchFamily="18" charset="0"/>
            </a:endParaRPr>
          </a:p>
          <a:p>
            <a:pPr marL="285750" lvl="0" indent="-285750" algn="just">
              <a:buFont typeface="Wingdings" panose="05000000000000000000" pitchFamily="2" charset="2"/>
              <a:buChar char="Ø"/>
              <a:defRPr/>
            </a:pPr>
            <a:r>
              <a:rPr lang="it-IT" sz="1600" dirty="0">
                <a:latin typeface="+mj-lt"/>
                <a:ea typeface="Yu Gothic" panose="020B0400000000000000" pitchFamily="34" charset="-128"/>
                <a:cs typeface="Times New Roman" panose="02020603050405020304" pitchFamily="18" charset="0"/>
              </a:rPr>
              <a:t>Con l’allargamento della </a:t>
            </a:r>
            <a:r>
              <a:rPr lang="it-IT" sz="1600" b="1" dirty="0">
                <a:latin typeface="+mj-lt"/>
                <a:ea typeface="Yu Gothic" panose="020B0400000000000000" pitchFamily="34" charset="-128"/>
                <a:cs typeface="Times New Roman" panose="02020603050405020304" pitchFamily="18" charset="0"/>
              </a:rPr>
              <a:t>Ecodesign Directive </a:t>
            </a:r>
            <a:r>
              <a:rPr lang="it-IT" sz="1600" dirty="0">
                <a:latin typeface="+mj-lt"/>
                <a:ea typeface="Yu Gothic" panose="020B0400000000000000" pitchFamily="34" charset="-128"/>
                <a:cs typeface="Times New Roman" panose="02020603050405020304" pitchFamily="18" charset="0"/>
              </a:rPr>
              <a:t>(che verrà abrogata), verranno compresi più prodotti e più requisiti per definire un bene sostenibile  e verranno fissati obblighi informativi (Product Passport) [Proposta di Regolamento del 30 Marzo (2022/142/COM)]</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Ø"/>
              <a:tabLst/>
              <a:defRPr/>
            </a:pPr>
            <a:endParaRPr lang="it-IT" sz="1600" dirty="0">
              <a:latin typeface="+mj-lt"/>
              <a:ea typeface="Yu Gothic" panose="020B0400000000000000" pitchFamily="34" charset="-128"/>
              <a:cs typeface="Times New Roman" panose="02020603050405020304" pitchFamily="18" charset="0"/>
            </a:endParaRPr>
          </a:p>
          <a:p>
            <a:pPr marL="285750" lvl="0" indent="-285750" algn="just">
              <a:buFont typeface="Wingdings" panose="05000000000000000000" pitchFamily="2" charset="2"/>
              <a:buChar char="Ø"/>
              <a:defRPr/>
            </a:pPr>
            <a:r>
              <a:rPr lang="it-IT" sz="1600" b="1" dirty="0">
                <a:latin typeface="+mj-lt"/>
                <a:ea typeface="Yu Gothic" panose="020B0400000000000000" pitchFamily="34" charset="-128"/>
                <a:cs typeface="Times New Roman" panose="02020603050405020304" pitchFamily="18" charset="0"/>
              </a:rPr>
              <a:t>Proposta di direttiva che modifica le direttive 2005/29/CE (sulle pratiche commerciali sleali) e 2011/83/UE (sui diritti dei consumatori) </a:t>
            </a:r>
            <a:r>
              <a:rPr lang="it-IT" sz="1600" dirty="0">
                <a:latin typeface="+mj-lt"/>
                <a:ea typeface="Yu Gothic" panose="020B0400000000000000" pitchFamily="34" charset="-128"/>
                <a:cs typeface="Times New Roman" panose="02020603050405020304" pitchFamily="18" charset="0"/>
              </a:rPr>
              <a:t>che mirano a favorire la responsabilizzazione dei consumatori per la transizione verde mediante il miglioramento della tutela dalle pratiche sleali e dell'informazione.</a:t>
            </a:r>
            <a:r>
              <a:rPr lang="pt-BR" sz="1600" dirty="0"/>
              <a:t> [COM(2022) 143 final del 30.3.2022]</a:t>
            </a:r>
          </a:p>
          <a:p>
            <a:pPr marL="285750" lvl="0" indent="-285750" algn="just">
              <a:buFont typeface="Wingdings" panose="05000000000000000000" pitchFamily="2" charset="2"/>
              <a:buChar char="Ø"/>
              <a:defRPr/>
            </a:pPr>
            <a:endParaRPr lang="pt-BR" sz="1600" dirty="0"/>
          </a:p>
          <a:p>
            <a:pPr marL="285750" lvl="0" indent="-285750" algn="just">
              <a:buFont typeface="Wingdings" panose="05000000000000000000" pitchFamily="2" charset="2"/>
              <a:buChar char="Ø"/>
              <a:defRPr/>
            </a:pPr>
            <a:r>
              <a:rPr lang="en-US" sz="1600" b="1" dirty="0" err="1">
                <a:latin typeface="+mj-lt"/>
                <a:ea typeface="Yu Gothic" panose="020B0400000000000000" pitchFamily="34" charset="-128"/>
                <a:cs typeface="Times New Roman" panose="02020603050405020304" pitchFamily="18" charset="0"/>
              </a:rPr>
              <a:t>Proposta</a:t>
            </a:r>
            <a:r>
              <a:rPr lang="en-US" sz="1600" b="1" dirty="0">
                <a:latin typeface="+mj-lt"/>
                <a:ea typeface="Yu Gothic" panose="020B0400000000000000" pitchFamily="34" charset="-128"/>
                <a:cs typeface="Times New Roman" panose="02020603050405020304" pitchFamily="18" charset="0"/>
              </a:rPr>
              <a:t> di </a:t>
            </a:r>
            <a:r>
              <a:rPr lang="en-US" sz="1600" b="1" dirty="0" err="1">
                <a:latin typeface="+mj-lt"/>
                <a:ea typeface="Yu Gothic" panose="020B0400000000000000" pitchFamily="34" charset="-128"/>
                <a:cs typeface="Times New Roman" panose="02020603050405020304" pitchFamily="18" charset="0"/>
              </a:rPr>
              <a:t>direttiva</a:t>
            </a:r>
            <a:r>
              <a:rPr lang="en-US" sz="1600" b="1" dirty="0">
                <a:latin typeface="+mj-lt"/>
                <a:ea typeface="Yu Gothic" panose="020B0400000000000000" pitchFamily="34" charset="-128"/>
                <a:cs typeface="Times New Roman" panose="02020603050405020304" pitchFamily="18" charset="0"/>
              </a:rPr>
              <a:t> </a:t>
            </a:r>
            <a:r>
              <a:rPr lang="en-US" sz="1600" b="1" dirty="0" err="1">
                <a:latin typeface="+mj-lt"/>
                <a:ea typeface="Yu Gothic" panose="020B0400000000000000" pitchFamily="34" charset="-128"/>
                <a:cs typeface="Times New Roman" panose="02020603050405020304" pitchFamily="18" charset="0"/>
              </a:rPr>
              <a:t>su</a:t>
            </a:r>
            <a:r>
              <a:rPr lang="en-US" sz="1600" b="1" dirty="0">
                <a:latin typeface="+mj-lt"/>
                <a:ea typeface="Yu Gothic" panose="020B0400000000000000" pitchFamily="34" charset="-128"/>
                <a:cs typeface="Times New Roman" panose="02020603050405020304" pitchFamily="18" charset="0"/>
              </a:rPr>
              <a:t> “substantiation and communication of explicit environmental claims” </a:t>
            </a:r>
            <a:r>
              <a:rPr lang="en-US" sz="1600" dirty="0">
                <a:latin typeface="+mj-lt"/>
                <a:ea typeface="Yu Gothic" panose="020B0400000000000000" pitchFamily="34" charset="-128"/>
                <a:cs typeface="Times New Roman" panose="02020603050405020304" pitchFamily="18" charset="0"/>
              </a:rPr>
              <a:t>(Green Claims Directive)</a:t>
            </a:r>
            <a:r>
              <a:rPr lang="pt-BR" sz="1600" dirty="0">
                <a:latin typeface="+mj-lt"/>
                <a:ea typeface="Yu Gothic" panose="020B0400000000000000" pitchFamily="34" charset="-128"/>
                <a:cs typeface="Times New Roman" panose="02020603050405020304" pitchFamily="18" charset="0"/>
              </a:rPr>
              <a:t> [COM(2023) 166 final del 22.3.2023]</a:t>
            </a:r>
            <a:endParaRPr lang="it-IT" sz="1200" dirty="0">
              <a:latin typeface="+mj-lt"/>
              <a:ea typeface="Yu Gothic" panose="020B0400000000000000" pitchFamily="34" charset="-128"/>
              <a:cs typeface="Times New Roman" panose="02020603050405020304" pitchFamily="18" charset="0"/>
            </a:endParaRPr>
          </a:p>
        </p:txBody>
      </p:sp>
      <p:pic>
        <p:nvPicPr>
          <p:cNvPr id="6" name="Immagine 5">
            <a:extLst>
              <a:ext uri="{FF2B5EF4-FFF2-40B4-BE49-F238E27FC236}">
                <a16:creationId xmlns:a16="http://schemas.microsoft.com/office/drawing/2014/main" id="{E2C2F883-E4D1-16D2-B95C-6874A7A91CF2}"/>
              </a:ext>
            </a:extLst>
          </p:cNvPr>
          <p:cNvPicPr>
            <a:picLocks noChangeAspect="1"/>
          </p:cNvPicPr>
          <p:nvPr/>
        </p:nvPicPr>
        <p:blipFill>
          <a:blip r:embed="rId5"/>
          <a:stretch>
            <a:fillRect/>
          </a:stretch>
        </p:blipFill>
        <p:spPr>
          <a:xfrm>
            <a:off x="281126" y="3486940"/>
            <a:ext cx="1820627" cy="1820627"/>
          </a:xfrm>
          <a:prstGeom prst="rect">
            <a:avLst/>
          </a:prstGeom>
        </p:spPr>
      </p:pic>
      <p:pic>
        <p:nvPicPr>
          <p:cNvPr id="8" name="Immagine 4">
            <a:extLst>
              <a:ext uri="{FF2B5EF4-FFF2-40B4-BE49-F238E27FC236}">
                <a16:creationId xmlns:a16="http://schemas.microsoft.com/office/drawing/2014/main" id="{8141C4E4-DD93-1E62-137A-9EDC1CF2CB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2810" y="5307302"/>
            <a:ext cx="1372055" cy="13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2774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FDA12E4D-BDDD-E24E-FE33-65EEEE9808DA}"/>
              </a:ext>
            </a:extLst>
          </p:cNvPr>
          <p:cNvSpPr txBox="1"/>
          <p:nvPr/>
        </p:nvSpPr>
        <p:spPr>
          <a:xfrm>
            <a:off x="752354" y="948690"/>
            <a:ext cx="9203549" cy="5909310"/>
          </a:xfrm>
          <a:prstGeom prst="rect">
            <a:avLst/>
          </a:prstGeom>
          <a:noFill/>
        </p:spPr>
        <p:txBody>
          <a:bodyPr wrap="square">
            <a:spAutoFit/>
          </a:bodyPr>
          <a:lstStyle/>
          <a:p>
            <a:pPr marL="285750" indent="-285750" algn="l">
              <a:buFont typeface="Arial" panose="020B0604020202020204" pitchFamily="34" charset="0"/>
              <a:buChar char="•"/>
            </a:pPr>
            <a:r>
              <a:rPr lang="it-IT" b="1" i="0" dirty="0">
                <a:effectLst/>
                <a:latin typeface="BwDarius-Bold"/>
              </a:rPr>
              <a:t>Etichette ambientali di Tipo I (ISO 14024)</a:t>
            </a:r>
          </a:p>
          <a:p>
            <a:pPr algn="l"/>
            <a:r>
              <a:rPr lang="it-IT" b="0" i="0" dirty="0">
                <a:solidFill>
                  <a:srgbClr val="303030"/>
                </a:solidFill>
                <a:effectLst/>
                <a:latin typeface="Saira"/>
              </a:rPr>
              <a:t>Le etichette normate dagli standard ISO 14024 (Tipo I) sono volontarie e sottoposte a certificazione esterna. Queste indicano una serie di prestazioni misurate attraverso un sistema che considera l’intero ciclo di vita del prodotto. Il sistema fissa dei requisiti minimi da rispettare per ottenere il rilascio della certificazione. Un esempio di questa categoria di etichettatura è il marchio europeo di qualità ecologica</a:t>
            </a:r>
            <a:r>
              <a:rPr lang="it-IT" i="0" dirty="0">
                <a:effectLst/>
                <a:latin typeface="Saira"/>
              </a:rPr>
              <a:t> </a:t>
            </a:r>
            <a:r>
              <a:rPr lang="it-IT" i="1" dirty="0">
                <a:effectLst/>
                <a:latin typeface="Saira"/>
                <a:hlinkClick r:id="rId3">
                  <a:extLst>
                    <a:ext uri="{A12FA001-AC4F-418D-AE19-62706E023703}">
                      <ahyp:hlinkClr xmlns:ahyp="http://schemas.microsoft.com/office/drawing/2018/hyperlinkcolor" val="tx"/>
                    </a:ext>
                  </a:extLst>
                </a:hlinkClick>
              </a:rPr>
              <a:t>Ecolabel</a:t>
            </a:r>
            <a:r>
              <a:rPr lang="it-IT" i="1" dirty="0">
                <a:effectLst/>
                <a:latin typeface="Saira"/>
              </a:rPr>
              <a:t>.</a:t>
            </a:r>
          </a:p>
          <a:p>
            <a:pPr algn="l"/>
            <a:endParaRPr lang="it-IT" b="0" i="0" dirty="0">
              <a:solidFill>
                <a:srgbClr val="303030"/>
              </a:solidFill>
              <a:effectLst/>
              <a:latin typeface="Saira"/>
            </a:endParaRPr>
          </a:p>
          <a:p>
            <a:pPr marL="285750" indent="-285750" algn="l">
              <a:buFont typeface="Arial" panose="020B0604020202020204" pitchFamily="34" charset="0"/>
              <a:buChar char="•"/>
            </a:pPr>
            <a:r>
              <a:rPr lang="it-IT" b="1" i="0" dirty="0">
                <a:effectLst/>
                <a:latin typeface="BwDarius-Bold"/>
              </a:rPr>
              <a:t>Etichette ambientali di Tipo II  (ISO 14021)</a:t>
            </a:r>
          </a:p>
          <a:p>
            <a:pPr algn="l"/>
            <a:r>
              <a:rPr lang="it-IT" dirty="0">
                <a:solidFill>
                  <a:srgbClr val="303030"/>
                </a:solidFill>
                <a:latin typeface="Saira"/>
              </a:rPr>
              <a:t>L</a:t>
            </a:r>
            <a:r>
              <a:rPr lang="it-IT" b="0" i="0" dirty="0">
                <a:solidFill>
                  <a:srgbClr val="303030"/>
                </a:solidFill>
                <a:effectLst/>
                <a:latin typeface="Saira"/>
              </a:rPr>
              <a:t>e etichette del Tipo II non necessitano di certificazione di terza parte. Sono auto-dichiarazioni dell’azienda sui propri prodotti. Non sono basate su studi di ciclo di vita. Tuttavia, è necessario rispettare una serie di  principi e requisiti per il corretto utilizzo. Tra gli altri, fanno parte del Tipo II le </a:t>
            </a:r>
            <a:r>
              <a:rPr lang="it-IT" b="1" i="0" dirty="0">
                <a:solidFill>
                  <a:srgbClr val="303030"/>
                </a:solidFill>
                <a:effectLst/>
                <a:latin typeface="Saira"/>
              </a:rPr>
              <a:t>etichette «Riciclabile</a:t>
            </a:r>
            <a:r>
              <a:rPr lang="it-IT" b="1" dirty="0">
                <a:solidFill>
                  <a:srgbClr val="303030"/>
                </a:solidFill>
                <a:latin typeface="Saira"/>
              </a:rPr>
              <a:t>»</a:t>
            </a:r>
            <a:r>
              <a:rPr lang="it-IT" b="1" i="0" dirty="0">
                <a:solidFill>
                  <a:srgbClr val="303030"/>
                </a:solidFill>
                <a:effectLst/>
                <a:latin typeface="Saira"/>
              </a:rPr>
              <a:t>, «Compostabile», «fatto con materiale riciclato» ecc. </a:t>
            </a:r>
          </a:p>
          <a:p>
            <a:pPr marL="285750" indent="-285750" algn="l">
              <a:buFont typeface="Arial" panose="020B0604020202020204" pitchFamily="34" charset="0"/>
              <a:buChar char="•"/>
            </a:pPr>
            <a:endParaRPr lang="it-IT" b="0" i="0" dirty="0">
              <a:solidFill>
                <a:srgbClr val="303030"/>
              </a:solidFill>
              <a:effectLst/>
              <a:latin typeface="Saira"/>
            </a:endParaRPr>
          </a:p>
          <a:p>
            <a:pPr marL="285750" indent="-285750" algn="l">
              <a:buFont typeface="Arial" panose="020B0604020202020204" pitchFamily="34" charset="0"/>
              <a:buChar char="•"/>
            </a:pPr>
            <a:r>
              <a:rPr lang="it-IT" b="1" i="0" dirty="0">
                <a:effectLst/>
                <a:latin typeface="BwDarius-Bold"/>
              </a:rPr>
              <a:t>Etichette ambientali di Tipo III  (ISO 14025)</a:t>
            </a:r>
          </a:p>
          <a:p>
            <a:pPr algn="l"/>
            <a:r>
              <a:rPr lang="it-IT" b="0" i="0" dirty="0">
                <a:solidFill>
                  <a:srgbClr val="303030"/>
                </a:solidFill>
                <a:effectLst/>
                <a:latin typeface="Saira"/>
              </a:rPr>
              <a:t>Infine, le etichette di Tipo III </a:t>
            </a:r>
            <a:r>
              <a:rPr lang="it-IT" dirty="0">
                <a:solidFill>
                  <a:srgbClr val="303030"/>
                </a:solidFill>
                <a:latin typeface="Saira"/>
              </a:rPr>
              <a:t>(</a:t>
            </a:r>
            <a:r>
              <a:rPr lang="it-IT" b="1" i="0" dirty="0">
                <a:solidFill>
                  <a:srgbClr val="303030"/>
                </a:solidFill>
                <a:effectLst/>
                <a:latin typeface="Saira"/>
              </a:rPr>
              <a:t>Dichiarazioni Ambientali di </a:t>
            </a:r>
            <a:r>
              <a:rPr lang="it-IT" b="1" dirty="0">
                <a:solidFill>
                  <a:srgbClr val="303030"/>
                </a:solidFill>
                <a:latin typeface="Saira"/>
              </a:rPr>
              <a:t>P</a:t>
            </a:r>
            <a:r>
              <a:rPr lang="it-IT" b="1" i="0" dirty="0">
                <a:solidFill>
                  <a:srgbClr val="303030"/>
                </a:solidFill>
                <a:effectLst/>
                <a:latin typeface="Saira"/>
              </a:rPr>
              <a:t>rodotto o EPD</a:t>
            </a:r>
            <a:r>
              <a:rPr lang="it-IT" dirty="0">
                <a:solidFill>
                  <a:srgbClr val="303030"/>
                </a:solidFill>
                <a:latin typeface="Saira"/>
              </a:rPr>
              <a:t>) </a:t>
            </a:r>
            <a:r>
              <a:rPr lang="it-IT" b="0" i="0" dirty="0">
                <a:solidFill>
                  <a:srgbClr val="303030"/>
                </a:solidFill>
                <a:effectLst/>
                <a:latin typeface="Saira"/>
              </a:rPr>
              <a:t>sono certificate in accordo con la</a:t>
            </a:r>
            <a:r>
              <a:rPr lang="it-IT" b="1" i="0" dirty="0">
                <a:solidFill>
                  <a:srgbClr val="303030"/>
                </a:solidFill>
                <a:effectLst/>
                <a:latin typeface="Saira"/>
              </a:rPr>
              <a:t> ISO 14025 </a:t>
            </a:r>
            <a:r>
              <a:rPr lang="it-IT" b="0" i="0" dirty="0">
                <a:solidFill>
                  <a:srgbClr val="303030"/>
                </a:solidFill>
                <a:effectLst/>
                <a:latin typeface="Saira"/>
              </a:rPr>
              <a:t>a seguito di un’attività di verifica da parte degli organismi accreditati. Questo marchio è rilasciato, infatti, sulla base di informazioni oggettive e quantificabili sull’impatto che un prodotto o un servizio ha sull’ambiente durante il suo intero ciclo di vita. Non certificano «in assoluto» l’eccellenza ambientale di un prodotto ma ne «dichiarano» il profilo ambientale (le performance ambientali in diverse categorie di impatto ambientale). </a:t>
            </a:r>
            <a:r>
              <a:rPr lang="it-IT" dirty="0">
                <a:solidFill>
                  <a:srgbClr val="303030"/>
                </a:solidFill>
                <a:latin typeface="Saira"/>
              </a:rPr>
              <a:t>Possono consentire la comparazione tra prodotti alternativi. </a:t>
            </a:r>
            <a:r>
              <a:rPr lang="it-IT" b="0" i="0" dirty="0">
                <a:solidFill>
                  <a:srgbClr val="303030"/>
                </a:solidFill>
                <a:effectLst/>
                <a:latin typeface="Saira"/>
              </a:rPr>
              <a:t>Sono etichette di «trasparenza».</a:t>
            </a:r>
          </a:p>
        </p:txBody>
      </p:sp>
      <p:sp>
        <p:nvSpPr>
          <p:cNvPr id="4" name="CasellaDiTesto 3">
            <a:extLst>
              <a:ext uri="{FF2B5EF4-FFF2-40B4-BE49-F238E27FC236}">
                <a16:creationId xmlns:a16="http://schemas.microsoft.com/office/drawing/2014/main" id="{939217E9-FEDE-82DB-CEED-874A4B3CD368}"/>
              </a:ext>
            </a:extLst>
          </p:cNvPr>
          <p:cNvSpPr txBox="1"/>
          <p:nvPr/>
        </p:nvSpPr>
        <p:spPr>
          <a:xfrm>
            <a:off x="5365229" y="263504"/>
            <a:ext cx="6270350" cy="584775"/>
          </a:xfrm>
          <a:prstGeom prst="rect">
            <a:avLst/>
          </a:prstGeom>
          <a:noFill/>
        </p:spPr>
        <p:txBody>
          <a:bodyPr wrap="square">
            <a:spAutoFit/>
          </a:bodyPr>
          <a:lstStyle/>
          <a:p>
            <a:r>
              <a:rPr lang="it-IT" sz="3200" b="1" dirty="0"/>
              <a:t>Tipi di etichette ambientali</a:t>
            </a:r>
            <a:endParaRPr lang="it-IT" sz="3200" dirty="0"/>
          </a:p>
        </p:txBody>
      </p:sp>
      <p:pic>
        <p:nvPicPr>
          <p:cNvPr id="1026" name="Picture 2" descr="La certificazione Ecolabel di La Pulita &amp; Service Divisione Green – La  Pulita &amp; Service">
            <a:extLst>
              <a:ext uri="{FF2B5EF4-FFF2-40B4-BE49-F238E27FC236}">
                <a16:creationId xmlns:a16="http://schemas.microsoft.com/office/drawing/2014/main" id="{C288E667-048C-CA82-BF56-4C7F00A49D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07669" y="842211"/>
            <a:ext cx="1879457" cy="1407778"/>
          </a:xfrm>
          <a:prstGeom prst="rect">
            <a:avLst/>
          </a:prstGeom>
          <a:noFill/>
          <a:extLst>
            <a:ext uri="{909E8E84-426E-40DD-AFC4-6F175D3DCCD1}">
              <a14:hiddenFill xmlns:a14="http://schemas.microsoft.com/office/drawing/2010/main">
                <a:solidFill>
                  <a:srgbClr val="FFFFFF"/>
                </a:solidFill>
              </a14:hiddenFill>
            </a:ext>
          </a:extLst>
        </p:spPr>
      </p:pic>
      <p:pic>
        <p:nvPicPr>
          <p:cNvPr id="6" name="Immagine 5">
            <a:extLst>
              <a:ext uri="{FF2B5EF4-FFF2-40B4-BE49-F238E27FC236}">
                <a16:creationId xmlns:a16="http://schemas.microsoft.com/office/drawing/2014/main" id="{B2561701-FE7E-BF05-6CCA-427E75160589}"/>
              </a:ext>
            </a:extLst>
          </p:cNvPr>
          <p:cNvPicPr>
            <a:picLocks noChangeAspect="1"/>
          </p:cNvPicPr>
          <p:nvPr/>
        </p:nvPicPr>
        <p:blipFill>
          <a:blip r:embed="rId5"/>
          <a:stretch>
            <a:fillRect/>
          </a:stretch>
        </p:blipFill>
        <p:spPr>
          <a:xfrm>
            <a:off x="10380062" y="4903369"/>
            <a:ext cx="1811938" cy="607093"/>
          </a:xfrm>
          <a:prstGeom prst="rect">
            <a:avLst/>
          </a:prstGeom>
        </p:spPr>
      </p:pic>
      <p:pic>
        <p:nvPicPr>
          <p:cNvPr id="1028" name="Picture 4" descr="Riciclato o riciclabile? Ecco il grande inganno! - [Ifeelgood.it]">
            <a:extLst>
              <a:ext uri="{FF2B5EF4-FFF2-40B4-BE49-F238E27FC236}">
                <a16:creationId xmlns:a16="http://schemas.microsoft.com/office/drawing/2014/main" id="{A05AC9C0-98A9-85FA-31C6-B69343448A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81095" y="3202405"/>
            <a:ext cx="1626422" cy="1092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515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E6E2D506-1027-D1A3-FFB0-42C261F3F029}"/>
              </a:ext>
            </a:extLst>
          </p:cNvPr>
          <p:cNvPicPr>
            <a:picLocks noChangeAspect="1"/>
          </p:cNvPicPr>
          <p:nvPr/>
        </p:nvPicPr>
        <p:blipFill>
          <a:blip r:embed="rId2"/>
          <a:stretch>
            <a:fillRect/>
          </a:stretch>
        </p:blipFill>
        <p:spPr>
          <a:xfrm>
            <a:off x="789983" y="1986398"/>
            <a:ext cx="5367174" cy="3398402"/>
          </a:xfrm>
          <a:prstGeom prst="rect">
            <a:avLst/>
          </a:prstGeom>
        </p:spPr>
      </p:pic>
      <p:sp>
        <p:nvSpPr>
          <p:cNvPr id="4" name="CasellaDiTesto 3">
            <a:extLst>
              <a:ext uri="{FF2B5EF4-FFF2-40B4-BE49-F238E27FC236}">
                <a16:creationId xmlns:a16="http://schemas.microsoft.com/office/drawing/2014/main" id="{DBBC77D8-5E45-155B-02BD-D40ABF5CFBA5}"/>
              </a:ext>
            </a:extLst>
          </p:cNvPr>
          <p:cNvSpPr txBox="1"/>
          <p:nvPr/>
        </p:nvSpPr>
        <p:spPr>
          <a:xfrm>
            <a:off x="3217333" y="423334"/>
            <a:ext cx="8974667" cy="954107"/>
          </a:xfrm>
          <a:prstGeom prst="rect">
            <a:avLst/>
          </a:prstGeom>
          <a:noFill/>
        </p:spPr>
        <p:txBody>
          <a:bodyPr wrap="square">
            <a:spAutoFit/>
          </a:bodyPr>
          <a:lstStyle/>
          <a:p>
            <a:r>
              <a:rPr lang="it-IT" sz="2800" b="1" dirty="0"/>
              <a:t> Trend di offerta e domanda di prodotti con «green </a:t>
            </a:r>
            <a:r>
              <a:rPr lang="it-IT" sz="2800" b="1" dirty="0" err="1"/>
              <a:t>claim</a:t>
            </a:r>
            <a:r>
              <a:rPr lang="it-IT" sz="2800" b="1" dirty="0"/>
              <a:t>»:</a:t>
            </a:r>
          </a:p>
          <a:p>
            <a:r>
              <a:rPr lang="it-IT" sz="2800" b="1" dirty="0"/>
              <a:t>Alcuni dati dell’Osservatorio Immagino di GS1 </a:t>
            </a:r>
            <a:r>
              <a:rPr lang="it-IT" sz="2800" b="1" dirty="0" err="1"/>
              <a:t>Italy</a:t>
            </a:r>
            <a:r>
              <a:rPr lang="it-IT" sz="2800" b="1" dirty="0"/>
              <a:t>…</a:t>
            </a:r>
            <a:endParaRPr lang="it-IT" sz="2800" dirty="0"/>
          </a:p>
        </p:txBody>
      </p:sp>
      <p:sp>
        <p:nvSpPr>
          <p:cNvPr id="5" name="CasellaDiTesto 4">
            <a:extLst>
              <a:ext uri="{FF2B5EF4-FFF2-40B4-BE49-F238E27FC236}">
                <a16:creationId xmlns:a16="http://schemas.microsoft.com/office/drawing/2014/main" id="{7676C2FC-7987-785E-7947-46296C32B142}"/>
              </a:ext>
            </a:extLst>
          </p:cNvPr>
          <p:cNvSpPr txBox="1"/>
          <p:nvPr/>
        </p:nvSpPr>
        <p:spPr>
          <a:xfrm>
            <a:off x="6773336" y="1947038"/>
            <a:ext cx="4825997" cy="3477875"/>
          </a:xfrm>
          <a:prstGeom prst="rect">
            <a:avLst/>
          </a:prstGeom>
          <a:noFill/>
        </p:spPr>
        <p:txBody>
          <a:bodyPr wrap="square">
            <a:spAutoFit/>
          </a:bodyPr>
          <a:lstStyle/>
          <a:p>
            <a:pPr algn="l"/>
            <a:r>
              <a:rPr lang="it-IT" sz="2000" dirty="0">
                <a:latin typeface="MarkPro-Book"/>
              </a:rPr>
              <a:t>Nel 2022 i</a:t>
            </a:r>
            <a:r>
              <a:rPr lang="it-IT" sz="2000" b="0" i="0" u="none" strike="noStrike" baseline="0" dirty="0">
                <a:latin typeface="MarkPro-Book"/>
              </a:rPr>
              <a:t>l paniere dei prodotti collocati nell’area della sostenibilità ha superato i 36 mila codici (27,2% del totale rilevato dall’Osservatorio Immagino</a:t>
            </a:r>
            <a:r>
              <a:rPr lang="it-IT" sz="2000" dirty="0">
                <a:latin typeface="MarkPro-Book"/>
              </a:rPr>
              <a:t>).</a:t>
            </a:r>
          </a:p>
          <a:p>
            <a:endParaRPr lang="it-IT" sz="2000" dirty="0">
              <a:latin typeface="MarkPro-Book"/>
            </a:endParaRPr>
          </a:p>
          <a:p>
            <a:r>
              <a:rPr lang="it-IT" sz="2000" dirty="0">
                <a:latin typeface="MarkPro-Book"/>
              </a:rPr>
              <a:t>Il </a:t>
            </a:r>
            <a:r>
              <a:rPr lang="it-IT" sz="2000" dirty="0" err="1">
                <a:latin typeface="MarkPro-Book"/>
              </a:rPr>
              <a:t>grocery</a:t>
            </a:r>
            <a:r>
              <a:rPr lang="it-IT" sz="2000" dirty="0">
                <a:latin typeface="MarkPro-Book"/>
              </a:rPr>
              <a:t> che comunica in etichetta l’impegno per ridurre l’impatto sull’ambiente ha rivelato due movimenti di segno opposto, con </a:t>
            </a:r>
            <a:r>
              <a:rPr lang="it-IT" sz="2000" b="1" dirty="0">
                <a:latin typeface="MarkPro-Book"/>
              </a:rPr>
              <a:t>fatturati e offerta in crescita</a:t>
            </a:r>
            <a:r>
              <a:rPr lang="it-IT" sz="2000" dirty="0">
                <a:latin typeface="MarkPro-Book"/>
              </a:rPr>
              <a:t> ma con </a:t>
            </a:r>
            <a:r>
              <a:rPr lang="it-IT" sz="2000" b="1" dirty="0">
                <a:latin typeface="MarkPro-Book"/>
              </a:rPr>
              <a:t>volumi generalmente in calo</a:t>
            </a:r>
            <a:r>
              <a:rPr lang="it-IT" sz="2000" dirty="0">
                <a:latin typeface="MarkPro-Book"/>
              </a:rPr>
              <a:t>.</a:t>
            </a:r>
            <a:endParaRPr lang="it-IT" sz="2000" dirty="0"/>
          </a:p>
        </p:txBody>
      </p:sp>
    </p:spTree>
    <p:extLst>
      <p:ext uri="{BB962C8B-B14F-4D97-AF65-F5344CB8AC3E}">
        <p14:creationId xmlns:p14="http://schemas.microsoft.com/office/powerpoint/2010/main" val="3601784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D7A40CDE-2FE2-72A1-AE8E-4CBB06DF7541}"/>
              </a:ext>
            </a:extLst>
          </p:cNvPr>
          <p:cNvPicPr>
            <a:picLocks noChangeAspect="1"/>
          </p:cNvPicPr>
          <p:nvPr/>
        </p:nvPicPr>
        <p:blipFill rotWithShape="1">
          <a:blip r:embed="rId2"/>
          <a:srcRect r="13757"/>
          <a:stretch/>
        </p:blipFill>
        <p:spPr>
          <a:xfrm>
            <a:off x="7433733" y="-143707"/>
            <a:ext cx="4758267" cy="7001707"/>
          </a:xfrm>
          <a:prstGeom prst="rect">
            <a:avLst/>
          </a:prstGeom>
        </p:spPr>
      </p:pic>
      <p:sp>
        <p:nvSpPr>
          <p:cNvPr id="5" name="CasellaDiTesto 4">
            <a:extLst>
              <a:ext uri="{FF2B5EF4-FFF2-40B4-BE49-F238E27FC236}">
                <a16:creationId xmlns:a16="http://schemas.microsoft.com/office/drawing/2014/main" id="{7C1ECFB5-343C-A317-8B3A-81033A16C44F}"/>
              </a:ext>
            </a:extLst>
          </p:cNvPr>
          <p:cNvSpPr txBox="1"/>
          <p:nvPr/>
        </p:nvSpPr>
        <p:spPr>
          <a:xfrm>
            <a:off x="702734" y="1367334"/>
            <a:ext cx="6612466" cy="5755422"/>
          </a:xfrm>
          <a:prstGeom prst="rect">
            <a:avLst/>
          </a:prstGeom>
          <a:noFill/>
        </p:spPr>
        <p:txBody>
          <a:bodyPr wrap="square">
            <a:spAutoFit/>
          </a:bodyPr>
          <a:lstStyle/>
          <a:p>
            <a:pPr marL="285750" indent="-285750" algn="l">
              <a:buFont typeface="Arial" panose="020B0604020202020204" pitchFamily="34" charset="0"/>
              <a:buChar char="•"/>
            </a:pPr>
            <a:r>
              <a:rPr lang="it-IT" sz="1600" dirty="0">
                <a:latin typeface="MarkPro-Book"/>
              </a:rPr>
              <a:t>«Nel 2021 </a:t>
            </a:r>
            <a:r>
              <a:rPr lang="it-IT" sz="1600" u="sng" dirty="0">
                <a:latin typeface="MarkPro-Book"/>
              </a:rPr>
              <a:t>il</a:t>
            </a:r>
            <a:r>
              <a:rPr lang="it-IT" sz="1600" b="0" u="sng" strike="noStrike" baseline="0" dirty="0">
                <a:latin typeface="MarkPro-Book"/>
              </a:rPr>
              <a:t> </a:t>
            </a:r>
            <a:r>
              <a:rPr lang="it-IT" sz="1600" b="0" u="sng" strike="noStrike" baseline="0" dirty="0" err="1">
                <a:latin typeface="MarkPro-Book"/>
              </a:rPr>
              <a:t>claim</a:t>
            </a:r>
            <a:r>
              <a:rPr lang="it-IT" sz="1600" b="0" u="sng" strike="noStrike" baseline="0" dirty="0">
                <a:latin typeface="MarkPro-Book"/>
              </a:rPr>
              <a:t> </a:t>
            </a:r>
            <a:r>
              <a:rPr lang="it-IT" sz="1600" b="1" u="sng" strike="noStrike" baseline="0" dirty="0">
                <a:latin typeface="MarkPro-Bold"/>
              </a:rPr>
              <a:t>“riciclabile” </a:t>
            </a:r>
            <a:r>
              <a:rPr lang="it-IT" sz="1600" b="0" u="none" strike="noStrike" baseline="0" dirty="0">
                <a:latin typeface="MarkPro-Book"/>
              </a:rPr>
              <a:t>è presente su 5.127 prodotti che hanno fatturato 3,8 miliardi di euro, crescendo del +16,6% rispetto all’anno precedente. </a:t>
            </a:r>
            <a:r>
              <a:rPr lang="it-IT" sz="1600" b="1" u="none" strike="noStrike" baseline="0" dirty="0">
                <a:latin typeface="MarkPro-Book"/>
              </a:rPr>
              <a:t>Anche a volume le vendite sono aumentate </a:t>
            </a:r>
            <a:r>
              <a:rPr lang="it-IT" sz="1600" b="0" u="none" strike="noStrike" baseline="0" dirty="0">
                <a:latin typeface="MarkPro-Book"/>
              </a:rPr>
              <a:t>(+1,8%), in particolare in categorie quali detersivi per il bucato in lavatrice, bevande base thè, cola, patatine, bagnoschiuma e docciaschiuma, e ammorbidenti.»</a:t>
            </a:r>
          </a:p>
          <a:p>
            <a:pPr marL="285750" indent="-285750" algn="l">
              <a:buFont typeface="Arial" panose="020B0604020202020204" pitchFamily="34" charset="0"/>
              <a:buChar char="•"/>
            </a:pPr>
            <a:endParaRPr lang="it-IT" sz="1600" b="0" u="none" strike="noStrike" baseline="0" dirty="0">
              <a:latin typeface="MarkPro-Book"/>
            </a:endParaRPr>
          </a:p>
          <a:p>
            <a:pPr marL="285750" indent="-285750" algn="l">
              <a:buFont typeface="Arial" panose="020B0604020202020204" pitchFamily="34" charset="0"/>
              <a:buChar char="•"/>
            </a:pPr>
            <a:r>
              <a:rPr lang="it-IT" sz="1600" dirty="0"/>
              <a:t>«Nel corso del 2022 i 4.482 prodotti con </a:t>
            </a:r>
            <a:r>
              <a:rPr lang="it-IT" sz="1600" u="sng" dirty="0"/>
              <a:t>l’indicazione generica di </a:t>
            </a:r>
            <a:r>
              <a:rPr lang="it-IT" sz="1600" b="1" u="sng" dirty="0"/>
              <a:t>“sostenibilità”</a:t>
            </a:r>
            <a:r>
              <a:rPr lang="it-IT" sz="1600" b="1" dirty="0"/>
              <a:t> </a:t>
            </a:r>
            <a:r>
              <a:rPr lang="it-IT" sz="1600" dirty="0"/>
              <a:t>on pack hanno subìto un aumento dei prezzi che li ha portati ad accrescere del +9,0% il fatturato, arrivato a 3,5 miliardi di euro. Ma questo, parimenti, ha determinato un </a:t>
            </a:r>
            <a:r>
              <a:rPr lang="it-IT" sz="1600" b="1" dirty="0"/>
              <a:t>calo del -4,7% dei volumi venduti</a:t>
            </a:r>
            <a:r>
              <a:rPr lang="it-IT" sz="1600" dirty="0"/>
              <a:t>, in particolare in categorie quali vegetali naturali/frutta surgelati, verdura di quarta gamma, merendine, pannolini, biscotti integrali/ </a:t>
            </a:r>
            <a:r>
              <a:rPr lang="it-IT" sz="1600" dirty="0" err="1"/>
              <a:t>multicereali</a:t>
            </a:r>
            <a:r>
              <a:rPr lang="it-IT" sz="1600" dirty="0"/>
              <a:t>, pesce panato surgelato e pesce naturale surgelato.»</a:t>
            </a:r>
          </a:p>
          <a:p>
            <a:pPr marL="285750" indent="-285750" algn="l">
              <a:buFont typeface="Arial" panose="020B0604020202020204" pitchFamily="34" charset="0"/>
              <a:buChar char="•"/>
            </a:pPr>
            <a:endParaRPr lang="it-IT" sz="1600" dirty="0"/>
          </a:p>
          <a:p>
            <a:pPr marL="285750" indent="-285750" algn="l">
              <a:buFont typeface="Arial" panose="020B0604020202020204" pitchFamily="34" charset="0"/>
              <a:buChar char="•"/>
            </a:pPr>
            <a:r>
              <a:rPr lang="it-IT" sz="1600" b="0" u="none" strike="noStrike" baseline="0" dirty="0">
                <a:latin typeface="MarkPro-Book"/>
              </a:rPr>
              <a:t>«Andamento nettamente positivo per il </a:t>
            </a:r>
            <a:r>
              <a:rPr lang="it-IT" sz="1600" b="0" u="none" strike="noStrike" baseline="0" dirty="0" err="1">
                <a:latin typeface="MarkPro-Book"/>
              </a:rPr>
              <a:t>claim</a:t>
            </a:r>
            <a:r>
              <a:rPr lang="it-IT" sz="1600" b="0" u="none" strike="noStrike" baseline="0" dirty="0">
                <a:latin typeface="MarkPro-Book"/>
              </a:rPr>
              <a:t> </a:t>
            </a:r>
            <a:r>
              <a:rPr lang="it-IT" sz="1600" b="1" u="none" strike="noStrike" baseline="0" dirty="0">
                <a:latin typeface="MarkPro-Bold"/>
              </a:rPr>
              <a:t>“</a:t>
            </a:r>
            <a:r>
              <a:rPr lang="it-IT" sz="1600" b="1" u="sng" strike="noStrike" baseline="0" dirty="0">
                <a:latin typeface="MarkPro-Bold"/>
              </a:rPr>
              <a:t>con materiale riciclato”</a:t>
            </a:r>
            <a:r>
              <a:rPr lang="it-IT" sz="1600" b="0" u="sng" strike="noStrike" baseline="0" dirty="0">
                <a:latin typeface="MarkPro-Book"/>
              </a:rPr>
              <a:t>, </a:t>
            </a:r>
            <a:r>
              <a:rPr lang="it-IT" sz="1600" b="0" u="none" strike="noStrike" baseline="0" dirty="0">
                <a:latin typeface="MarkPro-Book"/>
              </a:rPr>
              <a:t>che chiude il 2022 con una crescita annua del +20,5% a valore e del +3,0% a volume, con 4.449 referenze per 2,6 miliardi di euro di sell-out. Ad aver contribuito maggiormente a questo trend, oltre a un’espansione dell’offerta (+20,5%), sono state categorie come le bevande base thè, i bagnoschiuma e docciaschiuma, gli ammorbidenti, le patatine e i prodotti per il bucato.»</a:t>
            </a:r>
            <a:endParaRPr lang="it-IT" sz="1600" dirty="0"/>
          </a:p>
          <a:p>
            <a:pPr marL="285750" indent="-285750" algn="l">
              <a:buFont typeface="Arial" panose="020B0604020202020204" pitchFamily="34" charset="0"/>
              <a:buChar char="•"/>
            </a:pPr>
            <a:endParaRPr lang="it-IT" sz="1600" dirty="0"/>
          </a:p>
        </p:txBody>
      </p:sp>
      <p:sp>
        <p:nvSpPr>
          <p:cNvPr id="8" name="CasellaDiTesto 7">
            <a:extLst>
              <a:ext uri="{FF2B5EF4-FFF2-40B4-BE49-F238E27FC236}">
                <a16:creationId xmlns:a16="http://schemas.microsoft.com/office/drawing/2014/main" id="{D64C5F5E-B2DB-75F1-3BC9-BF4AD346EE1F}"/>
              </a:ext>
            </a:extLst>
          </p:cNvPr>
          <p:cNvSpPr txBox="1"/>
          <p:nvPr/>
        </p:nvSpPr>
        <p:spPr>
          <a:xfrm>
            <a:off x="2286002" y="129635"/>
            <a:ext cx="4758266" cy="584775"/>
          </a:xfrm>
          <a:prstGeom prst="rect">
            <a:avLst/>
          </a:prstGeom>
          <a:noFill/>
        </p:spPr>
        <p:txBody>
          <a:bodyPr wrap="square">
            <a:spAutoFit/>
          </a:bodyPr>
          <a:lstStyle/>
          <a:p>
            <a:r>
              <a:rPr lang="it-IT" sz="3200" b="1" dirty="0"/>
              <a:t> …Quali i </a:t>
            </a:r>
            <a:r>
              <a:rPr lang="it-IT" sz="3200" b="1" dirty="0" err="1"/>
              <a:t>claim</a:t>
            </a:r>
            <a:r>
              <a:rPr lang="it-IT" sz="3200" b="1" dirty="0"/>
              <a:t> più diffusi?</a:t>
            </a:r>
            <a:endParaRPr lang="it-IT" sz="3200" dirty="0"/>
          </a:p>
        </p:txBody>
      </p:sp>
    </p:spTree>
    <p:extLst>
      <p:ext uri="{BB962C8B-B14F-4D97-AF65-F5344CB8AC3E}">
        <p14:creationId xmlns:p14="http://schemas.microsoft.com/office/powerpoint/2010/main" val="3293699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539E7A6C-13B9-9D20-F4AF-C4EB9949309B}"/>
              </a:ext>
            </a:extLst>
          </p:cNvPr>
          <p:cNvPicPr>
            <a:picLocks noChangeAspect="1"/>
          </p:cNvPicPr>
          <p:nvPr/>
        </p:nvPicPr>
        <p:blipFill rotWithShape="1">
          <a:blip r:embed="rId2"/>
          <a:srcRect r="13001"/>
          <a:stretch/>
        </p:blipFill>
        <p:spPr>
          <a:xfrm>
            <a:off x="6664425" y="771280"/>
            <a:ext cx="4985709" cy="4952185"/>
          </a:xfrm>
          <a:prstGeom prst="rect">
            <a:avLst/>
          </a:prstGeom>
        </p:spPr>
      </p:pic>
      <p:pic>
        <p:nvPicPr>
          <p:cNvPr id="4" name="Immagine 3">
            <a:extLst>
              <a:ext uri="{FF2B5EF4-FFF2-40B4-BE49-F238E27FC236}">
                <a16:creationId xmlns:a16="http://schemas.microsoft.com/office/drawing/2014/main" id="{C1654D78-ACFD-340C-FBE0-0B7D9797FFCF}"/>
              </a:ext>
            </a:extLst>
          </p:cNvPr>
          <p:cNvPicPr>
            <a:picLocks noChangeAspect="1"/>
          </p:cNvPicPr>
          <p:nvPr/>
        </p:nvPicPr>
        <p:blipFill rotWithShape="1">
          <a:blip r:embed="rId3"/>
          <a:srcRect r="14114"/>
          <a:stretch/>
        </p:blipFill>
        <p:spPr>
          <a:xfrm>
            <a:off x="1185335" y="3117801"/>
            <a:ext cx="4842932" cy="2895842"/>
          </a:xfrm>
          <a:prstGeom prst="rect">
            <a:avLst/>
          </a:prstGeom>
        </p:spPr>
      </p:pic>
      <p:sp>
        <p:nvSpPr>
          <p:cNvPr id="7" name="CasellaDiTesto 6">
            <a:extLst>
              <a:ext uri="{FF2B5EF4-FFF2-40B4-BE49-F238E27FC236}">
                <a16:creationId xmlns:a16="http://schemas.microsoft.com/office/drawing/2014/main" id="{0829C8A2-A341-EB90-00A6-C6B46479B9CA}"/>
              </a:ext>
            </a:extLst>
          </p:cNvPr>
          <p:cNvSpPr txBox="1"/>
          <p:nvPr/>
        </p:nvSpPr>
        <p:spPr>
          <a:xfrm>
            <a:off x="1193800" y="1174170"/>
            <a:ext cx="5020733" cy="1754326"/>
          </a:xfrm>
          <a:prstGeom prst="rect">
            <a:avLst/>
          </a:prstGeom>
          <a:noFill/>
        </p:spPr>
        <p:txBody>
          <a:bodyPr wrap="square">
            <a:spAutoFit/>
          </a:bodyPr>
          <a:lstStyle/>
          <a:p>
            <a:pPr algn="l"/>
            <a:r>
              <a:rPr lang="it-IT" sz="1800" b="1" i="0" u="none" strike="noStrike" baseline="0" dirty="0">
                <a:latin typeface="MarkPro-Book"/>
              </a:rPr>
              <a:t>«</a:t>
            </a:r>
            <a:r>
              <a:rPr lang="it-IT" sz="1800" b="1" i="0" u="sng" strike="noStrike" baseline="0" dirty="0">
                <a:latin typeface="MarkPro-Book"/>
              </a:rPr>
              <a:t>FSC</a:t>
            </a:r>
            <a:r>
              <a:rPr lang="it-IT" sz="1800" b="0" i="0" u="none" strike="noStrike" baseline="0" dirty="0">
                <a:latin typeface="MarkPro-Book"/>
              </a:rPr>
              <a:t> nel 2022 ha annoverato 7.728 referenze per oltre 3,9 miliardi di euro di vendite, il +11,0% rispetto all’anno precedente. A volume, invece, ha perso il -3,1% delle vendite, soprattutto a causa di coni gelato multipack, carta igienica, pasta fresca ripiena, Champagne e latte fresco.»</a:t>
            </a:r>
            <a:endParaRPr lang="it-IT" dirty="0"/>
          </a:p>
        </p:txBody>
      </p:sp>
    </p:spTree>
    <p:extLst>
      <p:ext uri="{BB962C8B-B14F-4D97-AF65-F5344CB8AC3E}">
        <p14:creationId xmlns:p14="http://schemas.microsoft.com/office/powerpoint/2010/main" val="3040263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A1358BDF-B49A-4081-5D74-BD334F36E738}"/>
              </a:ext>
            </a:extLst>
          </p:cNvPr>
          <p:cNvPicPr>
            <a:picLocks noChangeAspect="1"/>
          </p:cNvPicPr>
          <p:nvPr/>
        </p:nvPicPr>
        <p:blipFill>
          <a:blip r:embed="rId2"/>
          <a:stretch>
            <a:fillRect/>
          </a:stretch>
        </p:blipFill>
        <p:spPr>
          <a:xfrm>
            <a:off x="4448071" y="886815"/>
            <a:ext cx="7332836" cy="4718117"/>
          </a:xfrm>
          <a:prstGeom prst="rect">
            <a:avLst/>
          </a:prstGeom>
        </p:spPr>
      </p:pic>
      <p:sp>
        <p:nvSpPr>
          <p:cNvPr id="5" name="CasellaDiTesto 4">
            <a:extLst>
              <a:ext uri="{FF2B5EF4-FFF2-40B4-BE49-F238E27FC236}">
                <a16:creationId xmlns:a16="http://schemas.microsoft.com/office/drawing/2014/main" id="{D60C0F9F-FF3F-0136-3943-60708768CCFE}"/>
              </a:ext>
            </a:extLst>
          </p:cNvPr>
          <p:cNvSpPr txBox="1"/>
          <p:nvPr/>
        </p:nvSpPr>
        <p:spPr>
          <a:xfrm>
            <a:off x="770466" y="1742408"/>
            <a:ext cx="3632200" cy="3139321"/>
          </a:xfrm>
          <a:prstGeom prst="rect">
            <a:avLst/>
          </a:prstGeom>
          <a:noFill/>
        </p:spPr>
        <p:txBody>
          <a:bodyPr wrap="square">
            <a:spAutoFit/>
          </a:bodyPr>
          <a:lstStyle/>
          <a:p>
            <a:pPr algn="l"/>
            <a:r>
              <a:rPr lang="it-IT" sz="1800" b="0" i="0" u="none" strike="noStrike" baseline="0" dirty="0">
                <a:latin typeface="MarkPro-Book"/>
              </a:rPr>
              <a:t>«3.320 prodotti (2,5% del totale mappato dall’Osservatorio) </a:t>
            </a:r>
          </a:p>
          <a:p>
            <a:pPr algn="l"/>
            <a:r>
              <a:rPr lang="it-IT" sz="1800" b="0" i="0" u="none" strike="noStrike" baseline="0" dirty="0">
                <a:latin typeface="MarkPro-Book"/>
              </a:rPr>
              <a:t>che sulle etichette</a:t>
            </a:r>
          </a:p>
          <a:p>
            <a:pPr algn="l"/>
            <a:r>
              <a:rPr lang="it-IT" sz="1800" b="0" i="0" u="none" strike="noStrike" baseline="0" dirty="0">
                <a:latin typeface="MarkPro-Book"/>
              </a:rPr>
              <a:t>mostrano un riferimento </a:t>
            </a:r>
            <a:r>
              <a:rPr lang="it-IT" sz="1800" b="1" i="0" u="none" strike="noStrike" baseline="0" dirty="0">
                <a:latin typeface="MarkPro-Book"/>
              </a:rPr>
              <a:t>all’area</a:t>
            </a:r>
          </a:p>
          <a:p>
            <a:pPr algn="l"/>
            <a:r>
              <a:rPr lang="it-IT" sz="1800" b="1" i="0" u="none" strike="noStrike" baseline="0" dirty="0">
                <a:latin typeface="MarkPro-Book"/>
              </a:rPr>
              <a:t>del rispetto e della salvaguardia</a:t>
            </a:r>
          </a:p>
          <a:p>
            <a:pPr algn="l"/>
            <a:r>
              <a:rPr lang="it-IT" sz="1800" b="1" i="0" u="none" strike="noStrike" baseline="0" dirty="0">
                <a:latin typeface="MarkPro-Book"/>
              </a:rPr>
              <a:t>del benessere animale</a:t>
            </a:r>
            <a:r>
              <a:rPr lang="it-IT" sz="1800" b="0" i="0" u="none" strike="noStrike" baseline="0" dirty="0">
                <a:latin typeface="MarkPro-Book"/>
              </a:rPr>
              <a:t> hanno chiuso il 2022 avvicinandosi ai 2 miliardi di euro di sell-out nel canale supermercati e ipermercati. Rispetto all’anno precedente sono cresciuti a valore del +6,4%.»</a:t>
            </a:r>
            <a:endParaRPr lang="it-IT" dirty="0"/>
          </a:p>
        </p:txBody>
      </p:sp>
    </p:spTree>
    <p:extLst>
      <p:ext uri="{BB962C8B-B14F-4D97-AF65-F5344CB8AC3E}">
        <p14:creationId xmlns:p14="http://schemas.microsoft.com/office/powerpoint/2010/main" val="672313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76A9A010-7E0C-479B-96C5-5D26BE2DA3D8}"/>
              </a:ext>
            </a:extLst>
          </p:cNvPr>
          <p:cNvSpPr txBox="1"/>
          <p:nvPr/>
        </p:nvSpPr>
        <p:spPr>
          <a:xfrm>
            <a:off x="2743200" y="332834"/>
            <a:ext cx="9076461" cy="584775"/>
          </a:xfrm>
          <a:prstGeom prst="rect">
            <a:avLst/>
          </a:prstGeom>
          <a:noFill/>
        </p:spPr>
        <p:txBody>
          <a:bodyPr wrap="square">
            <a:spAutoFit/>
          </a:bodyPr>
          <a:lstStyle/>
          <a:p>
            <a:r>
              <a:rPr lang="it-IT" sz="3200" b="1" dirty="0"/>
              <a:t> </a:t>
            </a:r>
            <a:r>
              <a:rPr lang="it-IT" sz="3200" b="1" dirty="0" err="1"/>
              <a:t>Claim</a:t>
            </a:r>
            <a:r>
              <a:rPr lang="it-IT" sz="3200" b="1" dirty="0"/>
              <a:t> sulla riciclabilità dell’imballaggio…</a:t>
            </a:r>
            <a:endParaRPr lang="it-IT" sz="3200" dirty="0"/>
          </a:p>
        </p:txBody>
      </p:sp>
      <p:pic>
        <p:nvPicPr>
          <p:cNvPr id="7" name="Immagine 6">
            <a:extLst>
              <a:ext uri="{FF2B5EF4-FFF2-40B4-BE49-F238E27FC236}">
                <a16:creationId xmlns:a16="http://schemas.microsoft.com/office/drawing/2014/main" id="{C0C9B4D2-6ECE-7A9B-0AD3-D40E70D77D5E}"/>
              </a:ext>
            </a:extLst>
          </p:cNvPr>
          <p:cNvPicPr>
            <a:picLocks noChangeAspect="1"/>
          </p:cNvPicPr>
          <p:nvPr/>
        </p:nvPicPr>
        <p:blipFill rotWithShape="1">
          <a:blip r:embed="rId2"/>
          <a:srcRect r="3653" b="62025"/>
          <a:stretch/>
        </p:blipFill>
        <p:spPr>
          <a:xfrm>
            <a:off x="965202" y="1439334"/>
            <a:ext cx="4216399" cy="3403600"/>
          </a:xfrm>
          <a:prstGeom prst="rect">
            <a:avLst/>
          </a:prstGeom>
        </p:spPr>
      </p:pic>
      <p:pic>
        <p:nvPicPr>
          <p:cNvPr id="8" name="Immagine 7">
            <a:extLst>
              <a:ext uri="{FF2B5EF4-FFF2-40B4-BE49-F238E27FC236}">
                <a16:creationId xmlns:a16="http://schemas.microsoft.com/office/drawing/2014/main" id="{788E805E-640B-FD16-D9FE-1CF932280BAF}"/>
              </a:ext>
            </a:extLst>
          </p:cNvPr>
          <p:cNvPicPr>
            <a:picLocks noChangeAspect="1"/>
          </p:cNvPicPr>
          <p:nvPr/>
        </p:nvPicPr>
        <p:blipFill rotWithShape="1">
          <a:blip r:embed="rId2"/>
          <a:srcRect t="40314" r="1718"/>
          <a:stretch/>
        </p:blipFill>
        <p:spPr>
          <a:xfrm>
            <a:off x="5350935" y="1303867"/>
            <a:ext cx="4301065" cy="5349531"/>
          </a:xfrm>
          <a:prstGeom prst="rect">
            <a:avLst/>
          </a:prstGeom>
        </p:spPr>
      </p:pic>
    </p:spTree>
    <p:extLst>
      <p:ext uri="{BB962C8B-B14F-4D97-AF65-F5344CB8AC3E}">
        <p14:creationId xmlns:p14="http://schemas.microsoft.com/office/powerpoint/2010/main" val="23083527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78BB6F50-3A9B-9799-BBEC-9C20493D06CF}"/>
              </a:ext>
            </a:extLst>
          </p:cNvPr>
          <p:cNvSpPr txBox="1"/>
          <p:nvPr/>
        </p:nvSpPr>
        <p:spPr>
          <a:xfrm>
            <a:off x="3539067" y="348734"/>
            <a:ext cx="8212666" cy="1323439"/>
          </a:xfrm>
          <a:prstGeom prst="rect">
            <a:avLst/>
          </a:prstGeom>
          <a:noFill/>
        </p:spPr>
        <p:txBody>
          <a:bodyPr wrap="square">
            <a:spAutoFit/>
          </a:bodyPr>
          <a:lstStyle/>
          <a:p>
            <a:pPr algn="just"/>
            <a:r>
              <a:rPr lang="it-IT" sz="4000" b="1" dirty="0" err="1"/>
              <a:t>Claim</a:t>
            </a:r>
            <a:r>
              <a:rPr lang="it-IT" sz="4000" b="1" dirty="0"/>
              <a:t> più diffusi e pericolo di greenwashing…</a:t>
            </a:r>
          </a:p>
        </p:txBody>
      </p:sp>
      <p:sp>
        <p:nvSpPr>
          <p:cNvPr id="5" name="CasellaDiTesto 4">
            <a:extLst>
              <a:ext uri="{FF2B5EF4-FFF2-40B4-BE49-F238E27FC236}">
                <a16:creationId xmlns:a16="http://schemas.microsoft.com/office/drawing/2014/main" id="{F1179440-921A-18D5-A6F7-79A46A20EF10}"/>
              </a:ext>
            </a:extLst>
          </p:cNvPr>
          <p:cNvSpPr txBox="1"/>
          <p:nvPr/>
        </p:nvSpPr>
        <p:spPr>
          <a:xfrm>
            <a:off x="745066" y="2235199"/>
            <a:ext cx="9804401" cy="3600986"/>
          </a:xfrm>
          <a:prstGeom prst="rect">
            <a:avLst/>
          </a:prstGeom>
          <a:noFill/>
        </p:spPr>
        <p:txBody>
          <a:bodyPr wrap="square" rtlCol="0">
            <a:spAutoFit/>
          </a:bodyPr>
          <a:lstStyle/>
          <a:p>
            <a:pPr marL="457200" indent="-457200">
              <a:buFont typeface="Arial" panose="020B0604020202020204" pitchFamily="34" charset="0"/>
              <a:buChar char="•"/>
            </a:pPr>
            <a:r>
              <a:rPr lang="it-IT" sz="2800" dirty="0"/>
              <a:t>Riciclabile (</a:t>
            </a:r>
            <a:r>
              <a:rPr lang="it-IT" sz="2800" dirty="0" err="1"/>
              <a:t>claim</a:t>
            </a:r>
            <a:r>
              <a:rPr lang="it-IT" sz="2800" dirty="0"/>
              <a:t> su singola caratteristica)</a:t>
            </a:r>
          </a:p>
          <a:p>
            <a:pPr marL="285750" indent="-285750">
              <a:buFont typeface="Arial" panose="020B0604020202020204" pitchFamily="34" charset="0"/>
              <a:buChar char="•"/>
            </a:pPr>
            <a:r>
              <a:rPr lang="it-IT" sz="2800" dirty="0">
                <a:solidFill>
                  <a:srgbClr val="FF0000"/>
                </a:solidFill>
              </a:rPr>
              <a:t> Sostenibile (</a:t>
            </a:r>
            <a:r>
              <a:rPr lang="it-IT" sz="2800" dirty="0" err="1">
                <a:solidFill>
                  <a:srgbClr val="FF0000"/>
                </a:solidFill>
              </a:rPr>
              <a:t>claim</a:t>
            </a:r>
            <a:r>
              <a:rPr lang="it-IT" sz="2800" dirty="0">
                <a:solidFill>
                  <a:srgbClr val="FF0000"/>
                </a:solidFill>
              </a:rPr>
              <a:t> vago e generico)</a:t>
            </a:r>
          </a:p>
          <a:p>
            <a:pPr marL="285750" indent="-285750">
              <a:buFont typeface="Arial" panose="020B0604020202020204" pitchFamily="34" charset="0"/>
              <a:buChar char="•"/>
            </a:pPr>
            <a:r>
              <a:rPr lang="it-IT" sz="2800" dirty="0"/>
              <a:t> Con contenuto riciclato (</a:t>
            </a:r>
            <a:r>
              <a:rPr lang="it-IT" sz="2800" dirty="0" err="1"/>
              <a:t>claim</a:t>
            </a:r>
            <a:r>
              <a:rPr lang="it-IT" sz="2800" dirty="0"/>
              <a:t> su singola caratteristica)</a:t>
            </a:r>
          </a:p>
          <a:p>
            <a:pPr marL="285750" indent="-285750">
              <a:buFont typeface="Arial" panose="020B0604020202020204" pitchFamily="34" charset="0"/>
              <a:buChar char="•"/>
            </a:pPr>
            <a:r>
              <a:rPr lang="it-IT" sz="2800" dirty="0"/>
              <a:t> Compostabile (</a:t>
            </a:r>
            <a:r>
              <a:rPr lang="it-IT" sz="2800" dirty="0" err="1"/>
              <a:t>claim</a:t>
            </a:r>
            <a:r>
              <a:rPr lang="it-IT" sz="2800" dirty="0"/>
              <a:t> su singola caratteristica)</a:t>
            </a:r>
          </a:p>
          <a:p>
            <a:pPr marL="285750" indent="-285750">
              <a:buFont typeface="Arial" panose="020B0604020202020204" pitchFamily="34" charset="0"/>
              <a:buChar char="•"/>
            </a:pPr>
            <a:r>
              <a:rPr lang="it-IT" sz="2800" dirty="0"/>
              <a:t>…</a:t>
            </a:r>
          </a:p>
          <a:p>
            <a:endParaRPr lang="it-IT" sz="2400" dirty="0"/>
          </a:p>
          <a:p>
            <a:r>
              <a:rPr lang="it-IT" sz="3200" b="1" dirty="0"/>
              <a:t>Si possono utilizzare senza rischi? Proviamo a fare un piccolo «audit» alla luce della direttiva 29/2005…</a:t>
            </a:r>
            <a:endParaRPr lang="it-IT" sz="2800" b="1" dirty="0"/>
          </a:p>
        </p:txBody>
      </p:sp>
      <p:pic>
        <p:nvPicPr>
          <p:cNvPr id="1026" name="Picture 2" descr="167.200+ Punto Interrogativo Foto stock, immagini e fotografie royalty-free  - iStock | Punto esclamativo, Dubbio, Domanda">
            <a:extLst>
              <a:ext uri="{FF2B5EF4-FFF2-40B4-BE49-F238E27FC236}">
                <a16:creationId xmlns:a16="http://schemas.microsoft.com/office/drawing/2014/main" id="{2D2C58FD-2733-0E76-E94D-CCE01E3484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50438" y="262837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46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sellaDiTesto 6">
            <a:extLst>
              <a:ext uri="{FF2B5EF4-FFF2-40B4-BE49-F238E27FC236}">
                <a16:creationId xmlns:a16="http://schemas.microsoft.com/office/drawing/2014/main" id="{37980865-6E19-4523-B260-6F67FBF405FD}"/>
              </a:ext>
            </a:extLst>
          </p:cNvPr>
          <p:cNvSpPr txBox="1"/>
          <p:nvPr/>
        </p:nvSpPr>
        <p:spPr>
          <a:xfrm>
            <a:off x="3850105" y="334002"/>
            <a:ext cx="8582526" cy="954107"/>
          </a:xfrm>
          <a:prstGeom prst="rect">
            <a:avLst/>
          </a:prstGeom>
          <a:noFill/>
        </p:spPr>
        <p:txBody>
          <a:bodyPr wrap="square">
            <a:spAutoFit/>
          </a:bodyPr>
          <a:lstStyle/>
          <a:p>
            <a:r>
              <a:rPr lang="it-IT" sz="2800" b="1" i="0" u="none" strike="noStrike" dirty="0">
                <a:solidFill>
                  <a:srgbClr val="000000"/>
                </a:solidFill>
                <a:effectLst/>
                <a:latin typeface="Calibri" panose="020F0502020204030204" pitchFamily="34" charset="0"/>
              </a:rPr>
              <a:t>Guida per l'implementazione della </a:t>
            </a:r>
            <a:br>
              <a:rPr lang="it-IT" sz="2800" b="1" i="0" u="none" strike="noStrike" dirty="0">
                <a:solidFill>
                  <a:srgbClr val="000000"/>
                </a:solidFill>
                <a:effectLst/>
                <a:latin typeface="Calibri" panose="020F0502020204030204" pitchFamily="34" charset="0"/>
              </a:rPr>
            </a:br>
            <a:r>
              <a:rPr lang="it-IT" sz="2800" b="1" i="0" u="none" strike="noStrike" dirty="0">
                <a:solidFill>
                  <a:srgbClr val="000000"/>
                </a:solidFill>
                <a:effectLst/>
                <a:latin typeface="Calibri" panose="020F0502020204030204" pitchFamily="34" charset="0"/>
              </a:rPr>
              <a:t>Direttiva </a:t>
            </a:r>
            <a:r>
              <a:rPr lang="it-IT" sz="2800" b="1" i="0" u="none" strike="noStrike">
                <a:solidFill>
                  <a:srgbClr val="000000"/>
                </a:solidFill>
                <a:effectLst/>
                <a:latin typeface="Calibri" panose="020F0502020204030204" pitchFamily="34" charset="0"/>
              </a:rPr>
              <a:t>2005/29/CE </a:t>
            </a:r>
            <a:r>
              <a:rPr lang="it-IT" sz="2800" b="1" i="0" u="none" strike="noStrike" dirty="0">
                <a:solidFill>
                  <a:srgbClr val="000000"/>
                </a:solidFill>
                <a:effectLst/>
                <a:latin typeface="Calibri" panose="020F0502020204030204" pitchFamily="34" charset="0"/>
              </a:rPr>
              <a:t>sulle pratiche commerciali sleali</a:t>
            </a:r>
            <a:endParaRPr lang="it-IT" sz="1600" dirty="0"/>
          </a:p>
        </p:txBody>
      </p:sp>
      <p:sp>
        <p:nvSpPr>
          <p:cNvPr id="9" name="CasellaDiTesto 8">
            <a:extLst>
              <a:ext uri="{FF2B5EF4-FFF2-40B4-BE49-F238E27FC236}">
                <a16:creationId xmlns:a16="http://schemas.microsoft.com/office/drawing/2014/main" id="{754DC24C-2936-4E42-AFA2-BA9BD8AB0CFB}"/>
              </a:ext>
            </a:extLst>
          </p:cNvPr>
          <p:cNvSpPr txBox="1"/>
          <p:nvPr/>
        </p:nvSpPr>
        <p:spPr>
          <a:xfrm>
            <a:off x="1568562" y="1582414"/>
            <a:ext cx="10284772" cy="4524315"/>
          </a:xfrm>
          <a:prstGeom prst="rect">
            <a:avLst/>
          </a:prstGeom>
          <a:noFill/>
        </p:spPr>
        <p:txBody>
          <a:bodyPr wrap="square">
            <a:spAutoFit/>
          </a:bodyPr>
          <a:lstStyle/>
          <a:p>
            <a:r>
              <a:rPr lang="it-IT" sz="2400" b="0" i="0" u="none" strike="noStrike" dirty="0">
                <a:solidFill>
                  <a:srgbClr val="2D2D2D"/>
                </a:solidFill>
                <a:effectLst/>
                <a:latin typeface="Calibri" panose="020F0502020204030204" pitchFamily="34" charset="0"/>
              </a:rPr>
              <a:t> L'applicazione della direttiva alle asserzioni ambientali si può sintetizzare in </a:t>
            </a:r>
            <a:r>
              <a:rPr lang="it-IT" sz="2400" b="1" i="0" u="none" strike="noStrike" dirty="0">
                <a:solidFill>
                  <a:srgbClr val="2D2D2D"/>
                </a:solidFill>
                <a:effectLst/>
                <a:latin typeface="Calibri" panose="020F0502020204030204" pitchFamily="34" charset="0"/>
              </a:rPr>
              <a:t>due principi essenziali</a:t>
            </a:r>
            <a:r>
              <a:rPr lang="it-IT" sz="2400" b="0" i="0" u="none" strike="noStrike" dirty="0">
                <a:solidFill>
                  <a:srgbClr val="2D2D2D"/>
                </a:solidFill>
                <a:effectLst/>
                <a:latin typeface="Calibri" panose="020F0502020204030204" pitchFamily="34" charset="0"/>
              </a:rPr>
              <a:t>:</a:t>
            </a:r>
          </a:p>
          <a:p>
            <a:br>
              <a:rPr lang="it-IT" sz="2400" b="0" i="0" u="none" strike="noStrike" dirty="0">
                <a:solidFill>
                  <a:srgbClr val="2D2D2D"/>
                </a:solidFill>
                <a:effectLst/>
                <a:latin typeface="Calibri" panose="020F0502020204030204" pitchFamily="34" charset="0"/>
              </a:rPr>
            </a:br>
            <a:r>
              <a:rPr lang="it-IT" sz="2400" b="1" i="0" u="none" strike="noStrike" dirty="0">
                <a:solidFill>
                  <a:srgbClr val="2D2D2D"/>
                </a:solidFill>
                <a:effectLst/>
                <a:latin typeface="Calibri" panose="020F0502020204030204" pitchFamily="34" charset="0"/>
              </a:rPr>
              <a:t>I. </a:t>
            </a:r>
            <a:r>
              <a:rPr lang="it-IT" sz="2400" b="0" i="0" u="none" strike="noStrike" dirty="0">
                <a:solidFill>
                  <a:srgbClr val="2D2D2D"/>
                </a:solidFill>
                <a:effectLst/>
                <a:latin typeface="Calibri" panose="020F0502020204030204" pitchFamily="34" charset="0"/>
              </a:rPr>
              <a:t>sulla base delle disposizioni generali della direttiva, in particolare gli articoli 6 e 7, i professionisti devono presentare le loro dichiarazioni ecologiche in modo </a:t>
            </a:r>
            <a:r>
              <a:rPr lang="it-IT" sz="2400" b="1" i="0" u="none" strike="noStrike" dirty="0">
                <a:solidFill>
                  <a:srgbClr val="2D2D2D"/>
                </a:solidFill>
                <a:effectLst/>
                <a:latin typeface="Calibri" panose="020F0502020204030204" pitchFamily="34" charset="0"/>
              </a:rPr>
              <a:t>chiaro, specifico, accurato e inequivocabile,</a:t>
            </a:r>
            <a:r>
              <a:rPr lang="it-IT" sz="2400" b="0" i="0" u="none" strike="noStrike" dirty="0">
                <a:solidFill>
                  <a:srgbClr val="2D2D2D"/>
                </a:solidFill>
                <a:effectLst/>
                <a:latin typeface="Calibri" panose="020F0502020204030204" pitchFamily="34" charset="0"/>
              </a:rPr>
              <a:t> al fine di assicurare che i consumatori non siano indotti in errore;</a:t>
            </a:r>
          </a:p>
          <a:p>
            <a:br>
              <a:rPr lang="it-IT" sz="2400" b="0" i="0" u="none" strike="noStrike" dirty="0">
                <a:solidFill>
                  <a:srgbClr val="2D2D2D"/>
                </a:solidFill>
                <a:effectLst/>
                <a:latin typeface="Calibri" panose="020F0502020204030204" pitchFamily="34" charset="0"/>
              </a:rPr>
            </a:br>
            <a:r>
              <a:rPr lang="it-IT" sz="2400" b="1" i="0" u="none" strike="noStrike" dirty="0">
                <a:solidFill>
                  <a:srgbClr val="2D2D2D"/>
                </a:solidFill>
                <a:effectLst/>
                <a:latin typeface="Calibri" panose="020F0502020204030204" pitchFamily="34" charset="0"/>
              </a:rPr>
              <a:t>II. </a:t>
            </a:r>
            <a:r>
              <a:rPr lang="it-IT" sz="2400" b="0" i="0" u="none" strike="noStrike" dirty="0">
                <a:solidFill>
                  <a:srgbClr val="2D2D2D"/>
                </a:solidFill>
                <a:effectLst/>
                <a:latin typeface="Calibri" panose="020F0502020204030204" pitchFamily="34" charset="0"/>
              </a:rPr>
              <a:t>sulla base dell'articolo 12 della direttiva, i professionisti devono </a:t>
            </a:r>
            <a:r>
              <a:rPr lang="it-IT" sz="2400" b="1" i="0" u="none" strike="noStrike" dirty="0">
                <a:solidFill>
                  <a:srgbClr val="2D2D2D"/>
                </a:solidFill>
                <a:effectLst/>
                <a:latin typeface="Calibri" panose="020F0502020204030204" pitchFamily="34" charset="0"/>
              </a:rPr>
              <a:t>disporre di prove </a:t>
            </a:r>
            <a:r>
              <a:rPr lang="it-IT" sz="2400" b="0" i="0" u="none" strike="noStrike" dirty="0">
                <a:solidFill>
                  <a:srgbClr val="2D2D2D"/>
                </a:solidFill>
                <a:effectLst/>
                <a:latin typeface="Calibri" panose="020F0502020204030204" pitchFamily="34" charset="0"/>
              </a:rPr>
              <a:t>a sostegno delle loro dichiarazioni ed essere pronti a fornirle alle autorità di vigilanza competenti in modo comprensibile qualora la dichiarazione sia contestata.</a:t>
            </a:r>
            <a:r>
              <a:rPr lang="it-IT" sz="2400" dirty="0"/>
              <a:t> </a:t>
            </a:r>
          </a:p>
        </p:txBody>
      </p:sp>
      <p:pic>
        <p:nvPicPr>
          <p:cNvPr id="4" name="Picture 2" descr="punto-esclamativo-219×300 | DF Mobili Classici">
            <a:extLst>
              <a:ext uri="{FF2B5EF4-FFF2-40B4-BE49-F238E27FC236}">
                <a16:creationId xmlns:a16="http://schemas.microsoft.com/office/drawing/2014/main" id="{C2AD1D0A-8D16-2784-E220-CE6FDC7562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8741" y="269816"/>
            <a:ext cx="741630" cy="10159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Una guida (per le aziende) contro il greenwashing – La Politica del Popolo">
            <a:extLst>
              <a:ext uri="{FF2B5EF4-FFF2-40B4-BE49-F238E27FC236}">
                <a16:creationId xmlns:a16="http://schemas.microsoft.com/office/drawing/2014/main" id="{756F1BED-E45E-2123-39DD-8A5890BA9B08}"/>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979" t="6035" r="54630" b="21191"/>
          <a:stretch/>
        </p:blipFill>
        <p:spPr bwMode="auto">
          <a:xfrm>
            <a:off x="0" y="4923052"/>
            <a:ext cx="1506670" cy="1934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140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74038737-B8C0-FD0A-E0EB-768B5588F7CE}"/>
              </a:ext>
            </a:extLst>
          </p:cNvPr>
          <p:cNvSpPr txBox="1"/>
          <p:nvPr/>
        </p:nvSpPr>
        <p:spPr>
          <a:xfrm>
            <a:off x="4741333" y="213267"/>
            <a:ext cx="7272867" cy="954107"/>
          </a:xfrm>
          <a:prstGeom prst="rect">
            <a:avLst/>
          </a:prstGeom>
          <a:noFill/>
        </p:spPr>
        <p:txBody>
          <a:bodyPr wrap="square">
            <a:spAutoFit/>
          </a:bodyPr>
          <a:lstStyle/>
          <a:p>
            <a:r>
              <a:rPr lang="it-IT" sz="2800" b="1" dirty="0" err="1"/>
              <a:t>Claim</a:t>
            </a:r>
            <a:r>
              <a:rPr lang="it-IT" sz="2800" b="1" dirty="0"/>
              <a:t> su singola caratteristica/singolo aspetto: </a:t>
            </a:r>
            <a:r>
              <a:rPr lang="it-IT" sz="2800" b="1" u="sng" dirty="0"/>
              <a:t>chiarezza dell’oggetto e specificità</a:t>
            </a:r>
            <a:endParaRPr lang="it-IT" sz="2400" b="1" u="sng" dirty="0"/>
          </a:p>
        </p:txBody>
      </p:sp>
      <p:sp>
        <p:nvSpPr>
          <p:cNvPr id="5" name="CasellaDiTesto 4">
            <a:extLst>
              <a:ext uri="{FF2B5EF4-FFF2-40B4-BE49-F238E27FC236}">
                <a16:creationId xmlns:a16="http://schemas.microsoft.com/office/drawing/2014/main" id="{FB8D6A10-041A-C026-5D0E-102B0C53792C}"/>
              </a:ext>
            </a:extLst>
          </p:cNvPr>
          <p:cNvSpPr txBox="1"/>
          <p:nvPr/>
        </p:nvSpPr>
        <p:spPr>
          <a:xfrm>
            <a:off x="677332" y="1225689"/>
            <a:ext cx="11260667" cy="5447645"/>
          </a:xfrm>
          <a:prstGeom prst="rect">
            <a:avLst/>
          </a:prstGeom>
          <a:noFill/>
        </p:spPr>
        <p:txBody>
          <a:bodyPr wrap="square">
            <a:spAutoFit/>
          </a:bodyPr>
          <a:lstStyle/>
          <a:p>
            <a:pPr marL="285750" indent="-285750" algn="just">
              <a:buFont typeface="Arial" panose="020B0604020202020204" pitchFamily="34" charset="0"/>
              <a:buChar char="•"/>
            </a:pPr>
            <a:r>
              <a:rPr lang="it-IT" altLang="it-IT" b="1" dirty="0">
                <a:ea typeface="Calibri" panose="020F0502020204030204" pitchFamily="34" charset="0"/>
                <a:cs typeface="Calibri" panose="020F0502020204030204" pitchFamily="34" charset="0"/>
              </a:rPr>
              <a:t>Specificare l’oggetto del </a:t>
            </a:r>
            <a:r>
              <a:rPr lang="it-IT" altLang="it-IT" b="1" dirty="0" err="1">
                <a:ea typeface="Calibri" panose="020F0502020204030204" pitchFamily="34" charset="0"/>
                <a:cs typeface="Calibri" panose="020F0502020204030204" pitchFamily="34" charset="0"/>
              </a:rPr>
              <a:t>claim</a:t>
            </a:r>
            <a:r>
              <a:rPr lang="it-IT" altLang="it-IT" b="1" dirty="0">
                <a:ea typeface="Calibri" panose="020F0502020204030204" pitchFamily="34" charset="0"/>
                <a:cs typeface="Calibri" panose="020F0502020204030204" pitchFamily="34" charset="0"/>
              </a:rPr>
              <a:t> cioè se la </a:t>
            </a:r>
            <a:r>
              <a:rPr kumimoji="0" lang="it-IT" altLang="it-IT" b="1" strike="noStrike" cap="none" normalizeH="0" baseline="0" dirty="0">
                <a:ln>
                  <a:noFill/>
                </a:ln>
                <a:effectLst/>
                <a:ea typeface="Calibri" panose="020F0502020204030204" pitchFamily="34" charset="0"/>
                <a:cs typeface="Calibri" panose="020F0502020204030204" pitchFamily="34" charset="0"/>
              </a:rPr>
              <a:t>singola caratteristica comunicata (es. contenuto di materiale riciclato) fa riferimento all’intero prodotto o solo ad una parte dello stesso o al suo packaging, ed in quale percentuale​.</a:t>
            </a:r>
            <a:endParaRPr kumimoji="0" lang="it-IT" altLang="it-IT" b="1" strike="noStrike" cap="none" normalizeH="0" baseline="0" dirty="0">
              <a:ln>
                <a:noFill/>
              </a:ln>
              <a:effectLst/>
            </a:endParaRPr>
          </a:p>
          <a:p>
            <a:pPr algn="just"/>
            <a:endParaRPr lang="it-IT" i="1" kern="100" dirty="0">
              <a:solidFill>
                <a:srgbClr val="0070C0"/>
              </a:solidFill>
              <a:ea typeface="Calibri" panose="020F0502020204030204" pitchFamily="34" charset="0"/>
              <a:cs typeface="Times New Roman" panose="02020603050405020304" pitchFamily="18" charset="0"/>
            </a:endParaRPr>
          </a:p>
          <a:p>
            <a:pPr algn="just"/>
            <a:r>
              <a:rPr lang="it-IT" sz="2400" b="1" kern="100" dirty="0">
                <a:ln>
                  <a:solidFill>
                    <a:sysClr val="windowText" lastClr="000000"/>
                  </a:solidFill>
                </a:ln>
                <a:solidFill>
                  <a:srgbClr val="0070C0"/>
                </a:solidFill>
                <a:effectLst/>
                <a:ea typeface="Calibri" panose="020F0502020204030204" pitchFamily="34" charset="0"/>
                <a:cs typeface="Times New Roman" panose="02020603050405020304" pitchFamily="18" charset="0"/>
              </a:rPr>
              <a:t>Esempio:</a:t>
            </a:r>
          </a:p>
          <a:p>
            <a:pPr algn="just"/>
            <a:r>
              <a:rPr lang="it-IT" b="1" kern="100" dirty="0">
                <a:solidFill>
                  <a:srgbClr val="0070C0"/>
                </a:solidFill>
                <a:effectLst/>
                <a:ea typeface="Calibri" panose="020F0502020204030204" pitchFamily="34" charset="0"/>
                <a:cs typeface="Times New Roman" panose="02020603050405020304" pitchFamily="18" charset="0"/>
              </a:rPr>
              <a:t>Uno shampoo è confezionato in una scatola di carta che riporta il </a:t>
            </a:r>
            <a:r>
              <a:rPr lang="it-IT" b="1" kern="100" dirty="0" err="1">
                <a:solidFill>
                  <a:srgbClr val="0070C0"/>
                </a:solidFill>
                <a:effectLst/>
                <a:ea typeface="Calibri" panose="020F0502020204030204" pitchFamily="34" charset="0"/>
                <a:cs typeface="Times New Roman" panose="02020603050405020304" pitchFamily="18" charset="0"/>
              </a:rPr>
              <a:t>claim</a:t>
            </a:r>
            <a:r>
              <a:rPr lang="it-IT" b="1" kern="100" dirty="0">
                <a:solidFill>
                  <a:srgbClr val="0070C0"/>
                </a:solidFill>
                <a:effectLst/>
                <a:ea typeface="Calibri" panose="020F0502020204030204" pitchFamily="34" charset="0"/>
                <a:cs typeface="Times New Roman" panose="02020603050405020304" pitchFamily="18" charset="0"/>
              </a:rPr>
              <a:t> "100% materiale riciclato". Tuttavia, all'interno di questo involucro esterno si trova un contenitore di plastica non riciclata. Questo non è evidente al consumatore al momento dell'acquisto. Senza un messaggio chiaro sull’oggetto del </a:t>
            </a:r>
            <a:r>
              <a:rPr lang="it-IT" b="1" kern="100" dirty="0" err="1">
                <a:solidFill>
                  <a:srgbClr val="0070C0"/>
                </a:solidFill>
                <a:effectLst/>
                <a:ea typeface="Calibri" panose="020F0502020204030204" pitchFamily="34" charset="0"/>
                <a:cs typeface="Times New Roman" panose="02020603050405020304" pitchFamily="18" charset="0"/>
              </a:rPr>
              <a:t>claim</a:t>
            </a:r>
            <a:r>
              <a:rPr lang="it-IT" b="1" kern="100" dirty="0">
                <a:solidFill>
                  <a:srgbClr val="0070C0"/>
                </a:solidFill>
                <a:effectLst/>
                <a:ea typeface="Calibri" panose="020F0502020204030204" pitchFamily="34" charset="0"/>
                <a:cs typeface="Times New Roman" panose="02020603050405020304" pitchFamily="18" charset="0"/>
              </a:rPr>
              <a:t> (la scatola esterna in carta) i consumatori possono pensare che tutto l'imballaggio (sia scatola esterna che bottiglia interna) sia fatto con materiale riciclato.</a:t>
            </a:r>
          </a:p>
          <a:p>
            <a:pPr algn="just"/>
            <a:endParaRPr lang="it-IT" b="1" kern="100" dirty="0">
              <a:solidFill>
                <a:srgbClr val="0070C0"/>
              </a:solidFill>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it-IT" b="1" kern="100" dirty="0">
                <a:ea typeface="Calibri" panose="020F0502020204030204" pitchFamily="34" charset="0"/>
                <a:cs typeface="Times New Roman" panose="02020603050405020304" pitchFamily="18" charset="0"/>
              </a:rPr>
              <a:t>Il </a:t>
            </a:r>
            <a:r>
              <a:rPr lang="it-IT" b="1" kern="100" dirty="0" err="1">
                <a:ea typeface="Calibri" panose="020F0502020204030204" pitchFamily="34" charset="0"/>
                <a:cs typeface="Times New Roman" panose="02020603050405020304" pitchFamily="18" charset="0"/>
              </a:rPr>
              <a:t>claim</a:t>
            </a:r>
            <a:r>
              <a:rPr lang="it-IT" b="1" kern="100" dirty="0">
                <a:ea typeface="Calibri" panose="020F0502020204030204" pitchFamily="34" charset="0"/>
                <a:cs typeface="Times New Roman" panose="02020603050405020304" pitchFamily="18" charset="0"/>
              </a:rPr>
              <a:t> deve essere specifico e focalizzato sulla </a:t>
            </a:r>
            <a:r>
              <a:rPr lang="it-IT" b="1" kern="100" dirty="0">
                <a:effectLst/>
                <a:ea typeface="Calibri" panose="020F0502020204030204" pitchFamily="34" charset="0"/>
                <a:cs typeface="Times New Roman" panose="02020603050405020304" pitchFamily="18" charset="0"/>
              </a:rPr>
              <a:t>“singola” caratteristica senza allargare il perimetro a benefici ambientali non misurati (e per cui non si hanno prove) e senza rivendicare ad esempio di essere gree</a:t>
            </a:r>
            <a:r>
              <a:rPr lang="it-IT" b="1" kern="100" dirty="0">
                <a:ea typeface="Calibri" panose="020F0502020204030204" pitchFamily="34" charset="0"/>
                <a:cs typeface="Times New Roman" panose="02020603050405020304" pitchFamily="18" charset="0"/>
              </a:rPr>
              <a:t>n o ecologici. </a:t>
            </a:r>
          </a:p>
          <a:p>
            <a:pPr algn="just"/>
            <a:r>
              <a:rPr lang="it-IT" b="1" kern="100" dirty="0">
                <a:solidFill>
                  <a:srgbClr val="0070C0"/>
                </a:solidFill>
                <a:effectLst/>
                <a:ea typeface="Calibri" panose="020F0502020204030204" pitchFamily="34" charset="0"/>
                <a:cs typeface="Times New Roman" panose="02020603050405020304" pitchFamily="18" charset="0"/>
              </a:rPr>
              <a:t>N.B. In generale, </a:t>
            </a:r>
            <a:r>
              <a:rPr lang="it-IT" b="1" kern="100" dirty="0" err="1">
                <a:solidFill>
                  <a:srgbClr val="0070C0"/>
                </a:solidFill>
                <a:effectLst/>
                <a:ea typeface="Calibri" panose="020F0502020204030204" pitchFamily="34" charset="0"/>
                <a:cs typeface="Times New Roman" panose="02020603050405020304" pitchFamily="18" charset="0"/>
              </a:rPr>
              <a:t>claim</a:t>
            </a:r>
            <a:r>
              <a:rPr lang="it-IT" b="1" kern="100" dirty="0">
                <a:solidFill>
                  <a:srgbClr val="0070C0"/>
                </a:solidFill>
                <a:effectLst/>
                <a:ea typeface="Calibri" panose="020F0502020204030204" pitchFamily="34" charset="0"/>
                <a:cs typeface="Times New Roman" panose="02020603050405020304" pitchFamily="18" charset="0"/>
              </a:rPr>
              <a:t> generici che richiamano una superiorità ambientale (es. ecologico, green) potrebbero essere utilizzati solo disponendo di prove metodologicamente valide che ne comprovano l’eccellenza complessiva [es. schemi di certificazione di parte terza indipendente, che certificano l’eccellenza (etichette di tipo I: ex. ISO 14024) che si fondano su logiche multi-criteriali con approccio di ciclo di vita (es. Ecolabel) o metodologie multicriteria riconosciute e verificate da parte terza (es. PEF) che dimostrano il ridotto impatto ambientale lungo tutto il ciclo di vita del prodotto e in tutte le categorie d’impatto rilevanti].</a:t>
            </a:r>
          </a:p>
          <a:p>
            <a:pPr marL="285750" indent="-285750" algn="just">
              <a:buFont typeface="Arial" panose="020B0604020202020204" pitchFamily="34" charset="0"/>
              <a:buChar char="•"/>
            </a:pPr>
            <a:endParaRPr lang="it-IT" b="1" kern="100" dirty="0">
              <a:solidFill>
                <a:srgbClr val="0070C0"/>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4886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0900A54F-9621-40FF-4202-D446B4F8AAC7}"/>
              </a:ext>
            </a:extLst>
          </p:cNvPr>
          <p:cNvSpPr txBox="1"/>
          <p:nvPr/>
        </p:nvSpPr>
        <p:spPr>
          <a:xfrm>
            <a:off x="846668" y="1748909"/>
            <a:ext cx="10905065" cy="5109091"/>
          </a:xfrm>
          <a:prstGeom prst="rect">
            <a:avLst/>
          </a:prstGeom>
          <a:noFill/>
        </p:spPr>
        <p:txBody>
          <a:bodyPr wrap="square" rtlCol="0">
            <a:spAutoFit/>
          </a:bodyPr>
          <a:lstStyle/>
          <a:p>
            <a:pPr algn="just"/>
            <a:r>
              <a:rPr lang="it-IT" dirty="0">
                <a:solidFill>
                  <a:srgbClr val="000000"/>
                </a:solidFill>
                <a:ea typeface="+mn-lt"/>
                <a:cs typeface="+mn-lt"/>
              </a:rPr>
              <a:t>Nel caso di claim su</a:t>
            </a:r>
            <a:r>
              <a:rPr lang="it-IT" b="1" dirty="0">
                <a:solidFill>
                  <a:srgbClr val="000000"/>
                </a:solidFill>
                <a:ea typeface="+mn-lt"/>
                <a:cs typeface="+mn-lt"/>
              </a:rPr>
              <a:t> singola caratteristica (come presenza di contenuto riciclato, riciclabilità, </a:t>
            </a:r>
            <a:r>
              <a:rPr lang="it-IT" b="1" dirty="0" err="1">
                <a:solidFill>
                  <a:srgbClr val="000000"/>
                </a:solidFill>
                <a:ea typeface="+mn-lt"/>
                <a:cs typeface="+mn-lt"/>
              </a:rPr>
              <a:t>compostabilità</a:t>
            </a:r>
            <a:r>
              <a:rPr lang="it-IT" b="1" dirty="0">
                <a:solidFill>
                  <a:srgbClr val="000000"/>
                </a:solidFill>
                <a:ea typeface="+mn-lt"/>
                <a:cs typeface="+mn-lt"/>
              </a:rPr>
              <a:t>, contenuto </a:t>
            </a:r>
            <a:r>
              <a:rPr lang="it-IT" b="1" dirty="0" err="1">
                <a:solidFill>
                  <a:srgbClr val="000000"/>
                </a:solidFill>
                <a:ea typeface="+mn-lt"/>
                <a:cs typeface="+mn-lt"/>
              </a:rPr>
              <a:t>bio-based</a:t>
            </a:r>
            <a:r>
              <a:rPr lang="it-IT" b="1" dirty="0">
                <a:solidFill>
                  <a:srgbClr val="000000"/>
                </a:solidFill>
                <a:ea typeface="+mn-lt"/>
                <a:cs typeface="+mn-lt"/>
              </a:rPr>
              <a:t> ecc.) </a:t>
            </a:r>
            <a:r>
              <a:rPr lang="it-IT" dirty="0">
                <a:solidFill>
                  <a:srgbClr val="000000"/>
                </a:solidFill>
                <a:ea typeface="+mn-lt"/>
                <a:cs typeface="+mn-lt"/>
              </a:rPr>
              <a:t>questi devono basarsi sulla </a:t>
            </a:r>
            <a:r>
              <a:rPr lang="it-IT" b="1" dirty="0">
                <a:solidFill>
                  <a:srgbClr val="000000"/>
                </a:solidFill>
                <a:ea typeface="+mn-lt"/>
                <a:cs typeface="+mn-lt"/>
              </a:rPr>
              <a:t>fondatezza scientifica e verificabilità della dichiarazione in oggetto</a:t>
            </a:r>
            <a:r>
              <a:rPr lang="it-IT" dirty="0">
                <a:solidFill>
                  <a:srgbClr val="000000"/>
                </a:solidFill>
                <a:ea typeface="+mn-lt"/>
                <a:cs typeface="+mn-lt"/>
              </a:rPr>
              <a:t>, a partire dall’utilizzo di dati accurati concernenti la fabbricazione del prodotto e tenendo conto degli standard internazionali pertinenti per ciascuna caratteristica asserita. </a:t>
            </a:r>
          </a:p>
          <a:p>
            <a:pPr algn="just"/>
            <a:endParaRPr lang="it-IT" dirty="0">
              <a:solidFill>
                <a:srgbClr val="000000"/>
              </a:solidFill>
              <a:ea typeface="+mn-lt"/>
              <a:cs typeface="+mn-lt"/>
            </a:endParaRPr>
          </a:p>
          <a:p>
            <a:pPr algn="just"/>
            <a:r>
              <a:rPr lang="it-IT" sz="2000" b="1" dirty="0">
                <a:ln>
                  <a:solidFill>
                    <a:sysClr val="windowText" lastClr="000000"/>
                  </a:solidFill>
                </a:ln>
                <a:solidFill>
                  <a:srgbClr val="0070C0"/>
                </a:solidFill>
                <a:ea typeface="+mn-lt"/>
                <a:cs typeface="+mn-lt"/>
              </a:rPr>
              <a:t>Esempi:</a:t>
            </a:r>
            <a:endParaRPr lang="it-IT" b="1" dirty="0">
              <a:ln>
                <a:solidFill>
                  <a:sysClr val="windowText" lastClr="000000"/>
                </a:solidFill>
              </a:ln>
              <a:solidFill>
                <a:srgbClr val="0070C0"/>
              </a:solidFill>
              <a:ea typeface="+mn-lt"/>
              <a:cs typeface="+mn-lt"/>
            </a:endParaRPr>
          </a:p>
          <a:p>
            <a:pPr marL="285750" indent="-285750" algn="just">
              <a:buFont typeface="Arial" panose="020B0604020202020204" pitchFamily="34" charset="0"/>
              <a:buChar char="•"/>
            </a:pPr>
            <a:r>
              <a:rPr lang="it-IT" dirty="0">
                <a:solidFill>
                  <a:srgbClr val="0070C0"/>
                </a:solidFill>
                <a:ea typeface="+mn-lt"/>
                <a:cs typeface="+mn-lt"/>
              </a:rPr>
              <a:t>Come evidenza del </a:t>
            </a:r>
            <a:r>
              <a:rPr lang="it-IT" b="1" dirty="0">
                <a:solidFill>
                  <a:srgbClr val="0070C0"/>
                </a:solidFill>
                <a:ea typeface="+mn-lt"/>
                <a:cs typeface="+mn-lt"/>
              </a:rPr>
              <a:t>contenuto riciclato </a:t>
            </a:r>
            <a:r>
              <a:rPr lang="it-IT" dirty="0">
                <a:solidFill>
                  <a:srgbClr val="0070C0"/>
                </a:solidFill>
                <a:ea typeface="+mn-lt"/>
                <a:cs typeface="+mn-lt"/>
              </a:rPr>
              <a:t>si può fare riferimento alla norma ISO 14021 per la verifica e comunicazione del contenuto riciclato, misurato come  proporzione, in massa, di materiale riciclato in un prodotto. Solo i materiali di </a:t>
            </a:r>
            <a:r>
              <a:rPr lang="it-IT" dirty="0" err="1">
                <a:solidFill>
                  <a:srgbClr val="0070C0"/>
                </a:solidFill>
                <a:ea typeface="+mn-lt"/>
                <a:cs typeface="+mn-lt"/>
              </a:rPr>
              <a:t>pre</a:t>
            </a:r>
            <a:r>
              <a:rPr lang="it-IT" dirty="0">
                <a:solidFill>
                  <a:srgbClr val="0070C0"/>
                </a:solidFill>
                <a:ea typeface="+mn-lt"/>
                <a:cs typeface="+mn-lt"/>
              </a:rPr>
              <a:t>-consumo e post-consumo devono essere considerati come contenuto riciclato, la cui percentuale deve essere richiesta al produttore del materiale. </a:t>
            </a:r>
          </a:p>
          <a:p>
            <a:pPr marL="285750" indent="-285750" algn="just">
              <a:buFont typeface="Arial" panose="020B0604020202020204" pitchFamily="34" charset="0"/>
              <a:buChar char="•"/>
            </a:pPr>
            <a:endParaRPr lang="it-IT" dirty="0">
              <a:solidFill>
                <a:srgbClr val="0070C0"/>
              </a:solidFill>
              <a:ea typeface="+mn-lt"/>
              <a:cs typeface="+mn-lt"/>
            </a:endParaRPr>
          </a:p>
          <a:p>
            <a:pPr marL="285750" indent="-285750" algn="just">
              <a:buFont typeface="Arial" panose="020B0604020202020204" pitchFamily="34" charset="0"/>
              <a:buChar char="•"/>
            </a:pPr>
            <a:r>
              <a:rPr lang="it-IT" dirty="0">
                <a:solidFill>
                  <a:srgbClr val="0070C0"/>
                </a:solidFill>
                <a:ea typeface="+mn-lt"/>
                <a:cs typeface="+mn-lt"/>
              </a:rPr>
              <a:t>Altre evidenze scientifiche riconosciute possono essere le metodologie seguite da schemi di certificazione come Aticelca® 501 (per </a:t>
            </a:r>
            <a:r>
              <a:rPr lang="it-IT" b="1" dirty="0">
                <a:solidFill>
                  <a:srgbClr val="0070C0"/>
                </a:solidFill>
                <a:ea typeface="+mn-lt"/>
                <a:cs typeface="+mn-lt"/>
              </a:rPr>
              <a:t>la riciclabilità della carta</a:t>
            </a:r>
            <a:r>
              <a:rPr lang="it-IT" dirty="0">
                <a:solidFill>
                  <a:srgbClr val="0070C0"/>
                </a:solidFill>
                <a:ea typeface="+mn-lt"/>
                <a:cs typeface="+mn-lt"/>
              </a:rPr>
              <a:t>), Plastica Seconda Vita (per il </a:t>
            </a:r>
            <a:r>
              <a:rPr lang="it-IT" b="1" dirty="0">
                <a:solidFill>
                  <a:srgbClr val="0070C0"/>
                </a:solidFill>
                <a:ea typeface="+mn-lt"/>
                <a:cs typeface="+mn-lt"/>
              </a:rPr>
              <a:t>contenuto di plastica riciclata</a:t>
            </a:r>
            <a:r>
              <a:rPr lang="it-IT" dirty="0">
                <a:solidFill>
                  <a:srgbClr val="0070C0"/>
                </a:solidFill>
                <a:ea typeface="+mn-lt"/>
                <a:cs typeface="+mn-lt"/>
              </a:rPr>
              <a:t>), Ok compost – TUV (per la </a:t>
            </a:r>
            <a:r>
              <a:rPr lang="it-IT" b="1" dirty="0" err="1">
                <a:solidFill>
                  <a:srgbClr val="0070C0"/>
                </a:solidFill>
                <a:ea typeface="+mn-lt"/>
                <a:cs typeface="+mn-lt"/>
              </a:rPr>
              <a:t>compostabilità</a:t>
            </a:r>
            <a:r>
              <a:rPr lang="it-IT" b="1" dirty="0">
                <a:solidFill>
                  <a:srgbClr val="0070C0"/>
                </a:solidFill>
                <a:ea typeface="+mn-lt"/>
                <a:cs typeface="+mn-lt"/>
              </a:rPr>
              <a:t> ed il contenuto </a:t>
            </a:r>
            <a:r>
              <a:rPr lang="it-IT" b="1" dirty="0" err="1">
                <a:solidFill>
                  <a:srgbClr val="0070C0"/>
                </a:solidFill>
                <a:ea typeface="+mn-lt"/>
                <a:cs typeface="+mn-lt"/>
              </a:rPr>
              <a:t>bio-based</a:t>
            </a:r>
            <a:r>
              <a:rPr lang="it-IT" dirty="0">
                <a:solidFill>
                  <a:srgbClr val="0070C0"/>
                </a:solidFill>
                <a:ea typeface="+mn-lt"/>
                <a:cs typeface="+mn-lt"/>
              </a:rPr>
              <a:t>) ecc.</a:t>
            </a:r>
          </a:p>
          <a:p>
            <a:pPr algn="just"/>
            <a:endParaRPr lang="it-IT" dirty="0">
              <a:solidFill>
                <a:srgbClr val="FF0000"/>
              </a:solidFill>
              <a:ea typeface="+mn-lt"/>
              <a:cs typeface="+mn-lt"/>
            </a:endParaRPr>
          </a:p>
          <a:p>
            <a:pPr algn="just"/>
            <a:endParaRPr lang="it-IT" dirty="0">
              <a:solidFill>
                <a:srgbClr val="FF0000"/>
              </a:solidFill>
              <a:ea typeface="+mn-lt"/>
              <a:cs typeface="+mn-lt"/>
            </a:endParaRPr>
          </a:p>
          <a:p>
            <a:pPr algn="just"/>
            <a:endParaRPr lang="it-IT" i="1" dirty="0">
              <a:solidFill>
                <a:srgbClr val="000000"/>
              </a:solidFill>
              <a:ea typeface="+mn-lt"/>
              <a:cs typeface="+mn-lt"/>
            </a:endParaRPr>
          </a:p>
          <a:p>
            <a:pPr algn="just"/>
            <a:endParaRPr lang="it-IT" dirty="0">
              <a:solidFill>
                <a:srgbClr val="000000"/>
              </a:solidFill>
              <a:ea typeface="+mn-lt"/>
              <a:cs typeface="+mn-lt"/>
            </a:endParaRPr>
          </a:p>
        </p:txBody>
      </p:sp>
      <p:sp>
        <p:nvSpPr>
          <p:cNvPr id="4" name="CasellaDiTesto 3">
            <a:extLst>
              <a:ext uri="{FF2B5EF4-FFF2-40B4-BE49-F238E27FC236}">
                <a16:creationId xmlns:a16="http://schemas.microsoft.com/office/drawing/2014/main" id="{74038737-B8C0-FD0A-E0EB-768B5588F7CE}"/>
              </a:ext>
            </a:extLst>
          </p:cNvPr>
          <p:cNvSpPr txBox="1"/>
          <p:nvPr/>
        </p:nvSpPr>
        <p:spPr>
          <a:xfrm>
            <a:off x="3335868" y="382601"/>
            <a:ext cx="8559800" cy="954107"/>
          </a:xfrm>
          <a:prstGeom prst="rect">
            <a:avLst/>
          </a:prstGeom>
          <a:noFill/>
        </p:spPr>
        <p:txBody>
          <a:bodyPr wrap="square">
            <a:spAutoFit/>
          </a:bodyPr>
          <a:lstStyle/>
          <a:p>
            <a:r>
              <a:rPr lang="it-IT" sz="2800" b="1" dirty="0" err="1"/>
              <a:t>Claim</a:t>
            </a:r>
            <a:r>
              <a:rPr lang="it-IT" sz="2800" b="1" dirty="0"/>
              <a:t> su singola caratteristica/singolo aspetto: </a:t>
            </a:r>
            <a:r>
              <a:rPr lang="it-IT" sz="2800" b="1" u="sng" dirty="0"/>
              <a:t>disporre di prove scientificamente attendibili e verificabili</a:t>
            </a:r>
            <a:endParaRPr lang="it-IT" sz="2400" b="1" u="sng" dirty="0"/>
          </a:p>
        </p:txBody>
      </p:sp>
      <p:pic>
        <p:nvPicPr>
          <p:cNvPr id="3" name="Picture 2" descr="Riciclabile con la carta - Aticelca - Ecol Studio">
            <a:extLst>
              <a:ext uri="{FF2B5EF4-FFF2-40B4-BE49-F238E27FC236}">
                <a16:creationId xmlns:a16="http://schemas.microsoft.com/office/drawing/2014/main" id="{DF0A9FA4-F538-6495-CAE7-40D4E46AFE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4526" y="5792103"/>
            <a:ext cx="885824" cy="8796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seedling-logos - BioBag World Australia">
            <a:extLst>
              <a:ext uri="{FF2B5EF4-FFF2-40B4-BE49-F238E27FC236}">
                <a16:creationId xmlns:a16="http://schemas.microsoft.com/office/drawing/2014/main" id="{5B49CBAE-4836-C9B5-0229-028BB96D4E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4230" y="5625686"/>
            <a:ext cx="1497496" cy="123231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Green Marks">
            <a:extLst>
              <a:ext uri="{FF2B5EF4-FFF2-40B4-BE49-F238E27FC236}">
                <a16:creationId xmlns:a16="http://schemas.microsoft.com/office/drawing/2014/main" id="{9BE849AB-FAA8-64DB-A216-4078383D3E2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9229" b="-4843"/>
          <a:stretch/>
        </p:blipFill>
        <p:spPr bwMode="auto">
          <a:xfrm>
            <a:off x="5184498" y="5935478"/>
            <a:ext cx="656397" cy="67772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Plastica Seconda Vita | AcquistiVerdi.it">
            <a:extLst>
              <a:ext uri="{FF2B5EF4-FFF2-40B4-BE49-F238E27FC236}">
                <a16:creationId xmlns:a16="http://schemas.microsoft.com/office/drawing/2014/main" id="{B32C5A42-0F9E-3AB6-39AD-B6C0149DE4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0220" y="5953528"/>
            <a:ext cx="642867" cy="669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254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5E70C6F7-B981-B5D5-26B0-FBB791EDCAB9}"/>
              </a:ext>
            </a:extLst>
          </p:cNvPr>
          <p:cNvSpPr txBox="1"/>
          <p:nvPr/>
        </p:nvSpPr>
        <p:spPr>
          <a:xfrm>
            <a:off x="5113867" y="535001"/>
            <a:ext cx="7272867" cy="584775"/>
          </a:xfrm>
          <a:prstGeom prst="rect">
            <a:avLst/>
          </a:prstGeom>
          <a:noFill/>
        </p:spPr>
        <p:txBody>
          <a:bodyPr wrap="square">
            <a:spAutoFit/>
          </a:bodyPr>
          <a:lstStyle/>
          <a:p>
            <a:r>
              <a:rPr lang="it-IT" sz="3200" b="1" dirty="0" err="1"/>
              <a:t>Claim</a:t>
            </a:r>
            <a:r>
              <a:rPr lang="it-IT" sz="3200" b="1" dirty="0"/>
              <a:t> generico sulla sostenibilità </a:t>
            </a:r>
            <a:endParaRPr lang="it-IT" sz="2800" b="1" dirty="0"/>
          </a:p>
        </p:txBody>
      </p:sp>
      <p:sp>
        <p:nvSpPr>
          <p:cNvPr id="4" name="CasellaDiTesto 3">
            <a:extLst>
              <a:ext uri="{FF2B5EF4-FFF2-40B4-BE49-F238E27FC236}">
                <a16:creationId xmlns:a16="http://schemas.microsoft.com/office/drawing/2014/main" id="{995EDB0E-10CB-8D57-4CF3-8711CE0E8442}"/>
              </a:ext>
            </a:extLst>
          </p:cNvPr>
          <p:cNvSpPr txBox="1"/>
          <p:nvPr/>
        </p:nvSpPr>
        <p:spPr>
          <a:xfrm>
            <a:off x="778936" y="1329605"/>
            <a:ext cx="7332132" cy="4801314"/>
          </a:xfrm>
          <a:prstGeom prst="rect">
            <a:avLst/>
          </a:prstGeom>
          <a:noFill/>
        </p:spPr>
        <p:txBody>
          <a:bodyPr wrap="square">
            <a:spAutoFit/>
          </a:bodyPr>
          <a:lstStyle/>
          <a:p>
            <a:pPr algn="just"/>
            <a:r>
              <a:rPr lang="it-IT" dirty="0">
                <a:solidFill>
                  <a:srgbClr val="000000"/>
                </a:solidFill>
                <a:ea typeface="Times New Roman" panose="02020603050405020304" pitchFamily="18" charset="0"/>
              </a:rPr>
              <a:t>Il </a:t>
            </a:r>
            <a:r>
              <a:rPr lang="it-IT" dirty="0" err="1">
                <a:solidFill>
                  <a:srgbClr val="000000"/>
                </a:solidFill>
                <a:ea typeface="Times New Roman" panose="02020603050405020304" pitchFamily="18" charset="0"/>
              </a:rPr>
              <a:t>claim</a:t>
            </a:r>
            <a:r>
              <a:rPr lang="it-IT" dirty="0">
                <a:solidFill>
                  <a:srgbClr val="000000"/>
                </a:solidFill>
                <a:ea typeface="Times New Roman" panose="02020603050405020304" pitchFamily="18" charset="0"/>
              </a:rPr>
              <a:t> «sostenibile» non è </a:t>
            </a:r>
            <a:r>
              <a:rPr lang="it-IT" dirty="0" err="1">
                <a:solidFill>
                  <a:srgbClr val="000000"/>
                </a:solidFill>
                <a:ea typeface="Times New Roman" panose="02020603050405020304" pitchFamily="18" charset="0"/>
              </a:rPr>
              <a:t>compliant</a:t>
            </a:r>
            <a:r>
              <a:rPr lang="it-IT" dirty="0">
                <a:solidFill>
                  <a:srgbClr val="000000"/>
                </a:solidFill>
                <a:ea typeface="Times New Roman" panose="02020603050405020304" pitchFamily="18" charset="0"/>
              </a:rPr>
              <a:t> alla normativa vigente in quanto non verificabile (non esiste un metodo per calcolare la sostenibilità in assoluto).</a:t>
            </a:r>
          </a:p>
          <a:p>
            <a:pPr algn="just"/>
            <a:r>
              <a:rPr lang="it-IT" dirty="0">
                <a:solidFill>
                  <a:srgbClr val="000000"/>
                </a:solidFill>
                <a:ea typeface="Times New Roman" panose="02020603050405020304" pitchFamily="18" charset="0"/>
              </a:rPr>
              <a:t> Inoltre spesso questo termine  viene abusato e usato impropriamente associato a singole caratteristiche es. «packaging 100% riciclabile e sostenibile». Tale uso è ovviamente ingannevole in quanto, come detto in precedenza, in assenza di valutazioni multicriteria non si può rivendicare un’eccellenza ambientale complessiva tantomeno asserire di essere sostenibili.</a:t>
            </a:r>
            <a:endParaRPr lang="it-IT" sz="1800" dirty="0">
              <a:solidFill>
                <a:srgbClr val="000000"/>
              </a:solidFill>
              <a:effectLst/>
              <a:ea typeface="Times New Roman" panose="02020603050405020304" pitchFamily="18" charset="0"/>
            </a:endParaRPr>
          </a:p>
          <a:p>
            <a:pPr algn="just"/>
            <a:endParaRPr lang="it-IT" dirty="0">
              <a:solidFill>
                <a:srgbClr val="000000"/>
              </a:solidFill>
              <a:ea typeface="Times New Roman" panose="02020603050405020304" pitchFamily="18" charset="0"/>
            </a:endParaRPr>
          </a:p>
          <a:p>
            <a:pPr algn="just"/>
            <a:r>
              <a:rPr lang="it-IT" sz="1800" dirty="0">
                <a:solidFill>
                  <a:srgbClr val="000000"/>
                </a:solidFill>
                <a:effectLst/>
                <a:ea typeface="Times New Roman" panose="02020603050405020304" pitchFamily="18" charset="0"/>
              </a:rPr>
              <a:t>La norma ISO 14021, ampiamente riconosciuta a livello internazionale come riferimento per il corretto utilizzo delle asserzioni ambientali, al Punto 5.5 prevede: </a:t>
            </a:r>
          </a:p>
          <a:p>
            <a:pPr algn="just"/>
            <a:endParaRPr lang="it-IT" dirty="0">
              <a:solidFill>
                <a:srgbClr val="000000"/>
              </a:solidFill>
              <a:ea typeface="Times New Roman" panose="02020603050405020304" pitchFamily="18" charset="0"/>
            </a:endParaRPr>
          </a:p>
          <a:p>
            <a:pPr algn="just"/>
            <a:r>
              <a:rPr lang="it-IT" sz="1800" i="1" dirty="0">
                <a:solidFill>
                  <a:srgbClr val="000000"/>
                </a:solidFill>
                <a:effectLst/>
                <a:ea typeface="Times New Roman" panose="02020603050405020304" pitchFamily="18" charset="0"/>
              </a:rPr>
              <a:t>"I concetti coinvolti nella sostenibilità sono estremamente complessi e ancora allo studio. Al momento attuale non vi sono metodi definitivi per misurare la sostenibilità e confermarne il conseguimento. Quindi, non deve essere effettuata alcuna asserzione di conseguimento della sostenibilità". </a:t>
            </a:r>
            <a:endParaRPr lang="it-IT" sz="1800" i="1" dirty="0">
              <a:effectLst/>
              <a:ea typeface="Times New Roman" panose="02020603050405020304" pitchFamily="18" charset="0"/>
            </a:endParaRPr>
          </a:p>
        </p:txBody>
      </p:sp>
      <p:pic>
        <p:nvPicPr>
          <p:cNvPr id="1026" name="Picture 2" descr="Mabo - Buttons and Accessories for clothing industries">
            <a:extLst>
              <a:ext uri="{FF2B5EF4-FFF2-40B4-BE49-F238E27FC236}">
                <a16:creationId xmlns:a16="http://schemas.microsoft.com/office/drawing/2014/main" id="{44B5AFEB-2A7A-05A5-3714-91357318F5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000" t="29617" b="42184"/>
          <a:stretch/>
        </p:blipFill>
        <p:spPr bwMode="auto">
          <a:xfrm>
            <a:off x="8920365" y="2963332"/>
            <a:ext cx="2738234" cy="982135"/>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uppo 6">
            <a:extLst>
              <a:ext uri="{FF2B5EF4-FFF2-40B4-BE49-F238E27FC236}">
                <a16:creationId xmlns:a16="http://schemas.microsoft.com/office/drawing/2014/main" id="{3DAADD0E-6829-2C85-2685-03F07DDF9324}"/>
              </a:ext>
            </a:extLst>
          </p:cNvPr>
          <p:cNvGrpSpPr/>
          <p:nvPr/>
        </p:nvGrpSpPr>
        <p:grpSpPr>
          <a:xfrm>
            <a:off x="9105667" y="1286107"/>
            <a:ext cx="1811880" cy="3661200"/>
            <a:chOff x="9105667" y="1286107"/>
            <a:chExt cx="1811880" cy="3661200"/>
          </a:xfrm>
        </p:grpSpPr>
        <mc:AlternateContent xmlns:mc="http://schemas.openxmlformats.org/markup-compatibility/2006" xmlns:p14="http://schemas.microsoft.com/office/powerpoint/2010/main">
          <mc:Choice Requires="p14">
            <p:contentPart p14:bwMode="auto" r:id="rId3">
              <p14:nvContentPartPr>
                <p14:cNvPr id="5" name="Input penna 4">
                  <a:extLst>
                    <a:ext uri="{FF2B5EF4-FFF2-40B4-BE49-F238E27FC236}">
                      <a16:creationId xmlns:a16="http://schemas.microsoft.com/office/drawing/2014/main" id="{E57F8E7D-F1FF-5DAC-B0FF-C453C3CC74EA}"/>
                    </a:ext>
                  </a:extLst>
                </p14:cNvPr>
                <p14:cNvContentPartPr/>
                <p14:nvPr/>
              </p14:nvContentPartPr>
              <p14:xfrm>
                <a:off x="9105667" y="2116267"/>
                <a:ext cx="1811880" cy="2172960"/>
              </p14:xfrm>
            </p:contentPart>
          </mc:Choice>
          <mc:Fallback xmlns="">
            <p:pic>
              <p:nvPicPr>
                <p:cNvPr id="5" name="Input penna 4">
                  <a:extLst>
                    <a:ext uri="{FF2B5EF4-FFF2-40B4-BE49-F238E27FC236}">
                      <a16:creationId xmlns:a16="http://schemas.microsoft.com/office/drawing/2014/main" id="{E57F8E7D-F1FF-5DAC-B0FF-C453C3CC74EA}"/>
                    </a:ext>
                  </a:extLst>
                </p:cNvPr>
                <p:cNvPicPr/>
                <p:nvPr/>
              </p:nvPicPr>
              <p:blipFill>
                <a:blip r:embed="rId4"/>
                <a:stretch>
                  <a:fillRect/>
                </a:stretch>
              </p:blipFill>
              <p:spPr>
                <a:xfrm>
                  <a:off x="9042667" y="2053267"/>
                  <a:ext cx="1937520" cy="22986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put penna 5">
                  <a:extLst>
                    <a:ext uri="{FF2B5EF4-FFF2-40B4-BE49-F238E27FC236}">
                      <a16:creationId xmlns:a16="http://schemas.microsoft.com/office/drawing/2014/main" id="{4870719E-7CDF-8EF8-830C-DCB1739B1A5E}"/>
                    </a:ext>
                  </a:extLst>
                </p14:cNvPr>
                <p14:cNvContentPartPr/>
                <p14:nvPr/>
              </p14:nvContentPartPr>
              <p14:xfrm>
                <a:off x="9966067" y="1286107"/>
                <a:ext cx="531000" cy="3661200"/>
              </p14:xfrm>
            </p:contentPart>
          </mc:Choice>
          <mc:Fallback xmlns="">
            <p:pic>
              <p:nvPicPr>
                <p:cNvPr id="6" name="Input penna 5">
                  <a:extLst>
                    <a:ext uri="{FF2B5EF4-FFF2-40B4-BE49-F238E27FC236}">
                      <a16:creationId xmlns:a16="http://schemas.microsoft.com/office/drawing/2014/main" id="{4870719E-7CDF-8EF8-830C-DCB1739B1A5E}"/>
                    </a:ext>
                  </a:extLst>
                </p:cNvPr>
                <p:cNvPicPr/>
                <p:nvPr/>
              </p:nvPicPr>
              <p:blipFill>
                <a:blip r:embed="rId6"/>
                <a:stretch>
                  <a:fillRect/>
                </a:stretch>
              </p:blipFill>
              <p:spPr>
                <a:xfrm>
                  <a:off x="9903067" y="1223467"/>
                  <a:ext cx="656640" cy="3786840"/>
                </a:xfrm>
                <a:prstGeom prst="rect">
                  <a:avLst/>
                </a:prstGeom>
              </p:spPr>
            </p:pic>
          </mc:Fallback>
        </mc:AlternateContent>
      </p:grpSp>
    </p:spTree>
    <p:extLst>
      <p:ext uri="{BB962C8B-B14F-4D97-AF65-F5344CB8AC3E}">
        <p14:creationId xmlns:p14="http://schemas.microsoft.com/office/powerpoint/2010/main" val="2510437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4AD72559-F1B6-6E62-85D3-C56434A8A16C}"/>
              </a:ext>
            </a:extLst>
          </p:cNvPr>
          <p:cNvSpPr txBox="1"/>
          <p:nvPr/>
        </p:nvSpPr>
        <p:spPr>
          <a:xfrm>
            <a:off x="798151" y="1077044"/>
            <a:ext cx="10558537" cy="3877985"/>
          </a:xfrm>
          <a:prstGeom prst="rect">
            <a:avLst/>
          </a:prstGeom>
          <a:noFill/>
        </p:spPr>
        <p:txBody>
          <a:bodyPr wrap="square" rtlCol="0">
            <a:spAutoFit/>
          </a:bodyPr>
          <a:lstStyle/>
          <a:p>
            <a:pPr algn="just"/>
            <a:endParaRPr lang="it-IT" b="1" dirty="0"/>
          </a:p>
          <a:p>
            <a:pPr algn="just"/>
            <a:r>
              <a:rPr lang="it-IT" sz="2400" b="1" dirty="0"/>
              <a:t>Alla luce della proposta di emendamento alla direttiva 2009/25/EC [COM (2022) 143], qualora entrerà in vigore:</a:t>
            </a:r>
          </a:p>
          <a:p>
            <a:pPr marL="342900" indent="-342900" algn="just">
              <a:buFont typeface="Wingdings" panose="05000000000000000000" pitchFamily="2" charset="2"/>
              <a:buChar char="Ø"/>
            </a:pPr>
            <a:endParaRPr lang="it-IT" sz="2400" b="1" u="sng" dirty="0"/>
          </a:p>
          <a:p>
            <a:pPr marL="342900" indent="-342900" algn="just">
              <a:buFont typeface="Wingdings" panose="05000000000000000000" pitchFamily="2" charset="2"/>
              <a:buChar char="Ø"/>
            </a:pPr>
            <a:r>
              <a:rPr lang="it-IT" sz="2400" u="sng" dirty="0"/>
              <a:t>sarà vietato </a:t>
            </a:r>
            <a:r>
              <a:rPr lang="it-IT" sz="2400" dirty="0"/>
              <a:t>qualsiasi </a:t>
            </a:r>
            <a:r>
              <a:rPr lang="it-IT" sz="2400" i="1" dirty="0" err="1"/>
              <a:t>generic</a:t>
            </a:r>
            <a:r>
              <a:rPr lang="it-IT" sz="2400" i="1" dirty="0"/>
              <a:t> </a:t>
            </a:r>
            <a:r>
              <a:rPr lang="it-IT" sz="2400" i="1" dirty="0" err="1"/>
              <a:t>environmental</a:t>
            </a:r>
            <a:r>
              <a:rPr lang="it-IT" sz="2400" i="1" dirty="0"/>
              <a:t> </a:t>
            </a:r>
            <a:r>
              <a:rPr lang="it-IT" sz="2400" i="1" dirty="0" err="1"/>
              <a:t>claim</a:t>
            </a:r>
            <a:r>
              <a:rPr lang="it-IT" sz="2400" i="1" dirty="0"/>
              <a:t> </a:t>
            </a:r>
            <a:r>
              <a:rPr lang="it-IT" sz="2400" dirty="0"/>
              <a:t>per il quale non si possa dimostrare la relativa </a:t>
            </a:r>
            <a:r>
              <a:rPr lang="it-IT" sz="2400" i="1" dirty="0"/>
              <a:t>eccellenza della performance ambientale*;</a:t>
            </a:r>
          </a:p>
          <a:p>
            <a:pPr marL="342900" indent="-342900" algn="just">
              <a:buFont typeface="Wingdings" panose="05000000000000000000" pitchFamily="2" charset="2"/>
              <a:buChar char="Ø"/>
            </a:pPr>
            <a:endParaRPr lang="it-IT" sz="2400" dirty="0"/>
          </a:p>
          <a:p>
            <a:pPr marL="342900" indent="-342900" algn="just">
              <a:buFont typeface="Wingdings" panose="05000000000000000000" pitchFamily="2" charset="2"/>
              <a:buChar char="Ø"/>
            </a:pPr>
            <a:r>
              <a:rPr lang="it-IT" sz="2400" u="sng" dirty="0"/>
              <a:t>non sarà più possibile </a:t>
            </a:r>
            <a:r>
              <a:rPr lang="it-IT" sz="2400" dirty="0"/>
              <a:t>apporre un logo/marchio che non sia certificato da terze parti indipendenti o istituito da autorità pubbliche.</a:t>
            </a:r>
          </a:p>
          <a:p>
            <a:pPr algn="just"/>
            <a:endParaRPr lang="it-IT" dirty="0"/>
          </a:p>
          <a:p>
            <a:endParaRPr lang="it-IT" dirty="0"/>
          </a:p>
        </p:txBody>
      </p:sp>
      <p:sp>
        <p:nvSpPr>
          <p:cNvPr id="4" name="CasellaDiTesto 3">
            <a:extLst>
              <a:ext uri="{FF2B5EF4-FFF2-40B4-BE49-F238E27FC236}">
                <a16:creationId xmlns:a16="http://schemas.microsoft.com/office/drawing/2014/main" id="{78BB6F50-3A9B-9799-BBEC-9C20493D06CF}"/>
              </a:ext>
            </a:extLst>
          </p:cNvPr>
          <p:cNvSpPr txBox="1"/>
          <p:nvPr/>
        </p:nvSpPr>
        <p:spPr>
          <a:xfrm>
            <a:off x="8153400" y="467268"/>
            <a:ext cx="3344333" cy="707886"/>
          </a:xfrm>
          <a:prstGeom prst="rect">
            <a:avLst/>
          </a:prstGeom>
          <a:noFill/>
        </p:spPr>
        <p:txBody>
          <a:bodyPr wrap="square">
            <a:spAutoFit/>
          </a:bodyPr>
          <a:lstStyle/>
          <a:p>
            <a:pPr algn="just"/>
            <a:r>
              <a:rPr lang="it-IT" sz="4000" b="1" dirty="0"/>
              <a:t>Attenzione!</a:t>
            </a:r>
          </a:p>
        </p:txBody>
      </p:sp>
      <p:sp>
        <p:nvSpPr>
          <p:cNvPr id="5" name="CasellaDiTesto 4">
            <a:extLst>
              <a:ext uri="{FF2B5EF4-FFF2-40B4-BE49-F238E27FC236}">
                <a16:creationId xmlns:a16="http://schemas.microsoft.com/office/drawing/2014/main" id="{DA2556D2-AAC1-C9A4-870C-CDD66BB8A323}"/>
              </a:ext>
            </a:extLst>
          </p:cNvPr>
          <p:cNvSpPr txBox="1"/>
          <p:nvPr/>
        </p:nvSpPr>
        <p:spPr>
          <a:xfrm>
            <a:off x="347133" y="4990744"/>
            <a:ext cx="9406467" cy="1569660"/>
          </a:xfrm>
          <a:prstGeom prst="rect">
            <a:avLst/>
          </a:prstGeom>
          <a:noFill/>
        </p:spPr>
        <p:txBody>
          <a:bodyPr wrap="square">
            <a:spAutoFit/>
          </a:bodyPr>
          <a:lstStyle/>
          <a:p>
            <a:r>
              <a:rPr lang="en-US" sz="1200" dirty="0"/>
              <a:t>*«Excellent environmental performance can be demonstrated by compliance with Regulation (EC) No 66/2010 of the European Parliament and of the Council, or officially </a:t>
            </a:r>
            <a:r>
              <a:rPr lang="en-US" sz="1200" dirty="0" err="1"/>
              <a:t>recognised</a:t>
            </a:r>
            <a:r>
              <a:rPr lang="en-US" sz="1200" dirty="0"/>
              <a:t> ecolabelling schemes in the Member States, or compliance with top environmental performance for a specific environmental aspect in accordance with other applicable Union laws, such as a class A in accordance with Regulation (EU) 2017/1369 of the European Parliament and of the Council. </a:t>
            </a:r>
          </a:p>
          <a:p>
            <a:r>
              <a:rPr lang="en-US" sz="1200" dirty="0"/>
              <a:t>The excellent environmental performance in question should be relevant to the claim. For example, a generic claim ‘energy efficient’ could be made based on excellent environmental performance in accordance with Regulation (EU) 2017/1369. By contrast, a generic claim ‘biodegradable’ could not be made based on excellent environmental performance in accordance with Regulation (EC) No 66/2010, insofar as there are no requirements for biodegradability in the specific EU Ecolabel criteria related to the product in question.»</a:t>
            </a:r>
          </a:p>
        </p:txBody>
      </p:sp>
    </p:spTree>
    <p:extLst>
      <p:ext uri="{BB962C8B-B14F-4D97-AF65-F5344CB8AC3E}">
        <p14:creationId xmlns:p14="http://schemas.microsoft.com/office/powerpoint/2010/main" val="2035039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1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0516" y="5752439"/>
            <a:ext cx="6572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magin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90042" y="4955560"/>
            <a:ext cx="6000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sellaDiTesto 6"/>
          <p:cNvSpPr txBox="1">
            <a:spLocks noChangeArrowheads="1"/>
          </p:cNvSpPr>
          <p:nvPr/>
        </p:nvSpPr>
        <p:spPr bwMode="auto">
          <a:xfrm>
            <a:off x="3517105" y="5017472"/>
            <a:ext cx="59340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defRPr/>
            </a:pPr>
            <a:endParaRPr lang="it-IT" altLang="it-IT">
              <a:solidFill>
                <a:prstClr val="black"/>
              </a:solidFill>
            </a:endParaRPr>
          </a:p>
        </p:txBody>
      </p:sp>
      <p:sp>
        <p:nvSpPr>
          <p:cNvPr id="8" name="CasellaDiTesto 7"/>
          <p:cNvSpPr txBox="1">
            <a:spLocks noChangeArrowheads="1"/>
          </p:cNvSpPr>
          <p:nvPr/>
        </p:nvSpPr>
        <p:spPr bwMode="auto">
          <a:xfrm>
            <a:off x="3545680" y="5066684"/>
            <a:ext cx="59340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defRPr/>
            </a:pPr>
            <a:endParaRPr lang="it-IT" altLang="it-IT">
              <a:solidFill>
                <a:prstClr val="black"/>
              </a:solidFill>
            </a:endParaRPr>
          </a:p>
        </p:txBody>
      </p:sp>
      <p:sp>
        <p:nvSpPr>
          <p:cNvPr id="9" name="CasellaDiTesto 8"/>
          <p:cNvSpPr txBox="1">
            <a:spLocks noChangeArrowheads="1"/>
          </p:cNvSpPr>
          <p:nvPr/>
        </p:nvSpPr>
        <p:spPr bwMode="auto">
          <a:xfrm>
            <a:off x="3636166" y="5009534"/>
            <a:ext cx="5753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defRPr/>
            </a:pPr>
            <a:r>
              <a:rPr lang="it-IT" altLang="it-IT" sz="1600" dirty="0">
                <a:solidFill>
                  <a:prstClr val="black"/>
                </a:solidFill>
                <a:latin typeface="Bookman Old Style" panose="02050604050505020204" pitchFamily="18" charset="0"/>
              </a:rPr>
              <a:t>https://www.santannapisa.it/it/istituto/management/sum-management-della-sostenibilita</a:t>
            </a:r>
          </a:p>
        </p:txBody>
      </p:sp>
      <p:sp>
        <p:nvSpPr>
          <p:cNvPr id="10" name="CasellaDiTesto 9"/>
          <p:cNvSpPr txBox="1">
            <a:spLocks noChangeArrowheads="1"/>
          </p:cNvSpPr>
          <p:nvPr/>
        </p:nvSpPr>
        <p:spPr bwMode="auto">
          <a:xfrm>
            <a:off x="3636166" y="5800063"/>
            <a:ext cx="57007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defRPr/>
            </a:pPr>
            <a:r>
              <a:rPr lang="it-IT" altLang="it-IT" sz="1600" dirty="0">
                <a:solidFill>
                  <a:prstClr val="black"/>
                </a:solidFill>
                <a:latin typeface="Bookman Old Style" panose="02050604050505020204" pitchFamily="18" charset="0"/>
              </a:rPr>
              <a:t>https://it-it.facebook.com/istitutodimanagement/</a:t>
            </a:r>
          </a:p>
        </p:txBody>
      </p:sp>
      <p:sp>
        <p:nvSpPr>
          <p:cNvPr id="12" name="CasellaDiTesto 1"/>
          <p:cNvSpPr txBox="1">
            <a:spLocks noChangeArrowheads="1"/>
          </p:cNvSpPr>
          <p:nvPr/>
        </p:nvSpPr>
        <p:spPr bwMode="auto">
          <a:xfrm>
            <a:off x="3238710" y="1837739"/>
            <a:ext cx="6121400" cy="30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it-IT" altLang="it-IT" dirty="0">
                <a:latin typeface="Bookman Old Style" panose="02050604050505020204" pitchFamily="18" charset="0"/>
              </a:rPr>
              <a:t>Roberta Iovino, </a:t>
            </a:r>
            <a:r>
              <a:rPr lang="it-IT" altLang="it-IT" dirty="0" err="1">
                <a:latin typeface="Bookman Old Style" panose="02050604050505020204" pitchFamily="18" charset="0"/>
              </a:rPr>
              <a:t>Ph.D</a:t>
            </a:r>
            <a:r>
              <a:rPr lang="it-IT" altLang="it-IT" dirty="0">
                <a:latin typeface="Bookman Old Style" panose="02050604050505020204" pitchFamily="18" charset="0"/>
              </a:rPr>
              <a:t>.</a:t>
            </a:r>
          </a:p>
          <a:p>
            <a:pPr algn="ctr" eaLnBrk="1" hangingPunct="1"/>
            <a:endParaRPr lang="it-IT" altLang="it-IT" dirty="0">
              <a:latin typeface="Bookman Old Style" panose="02050604050505020204" pitchFamily="18" charset="0"/>
            </a:endParaRPr>
          </a:p>
          <a:p>
            <a:pPr algn="ctr" eaLnBrk="1" hangingPunct="1"/>
            <a:r>
              <a:rPr lang="it-IT" altLang="it-IT" dirty="0">
                <a:latin typeface="Bookman Old Style" panose="02050604050505020204" pitchFamily="18" charset="0"/>
              </a:rPr>
              <a:t>Roberta.iovino@santannapisa.it</a:t>
            </a:r>
          </a:p>
          <a:p>
            <a:pPr algn="ctr" eaLnBrk="1" hangingPunct="1"/>
            <a:endParaRPr lang="it-IT" altLang="it-IT" dirty="0">
              <a:latin typeface="Bookman Old Style" panose="02050604050505020204" pitchFamily="18" charset="0"/>
            </a:endParaRPr>
          </a:p>
          <a:p>
            <a:pPr algn="ctr" eaLnBrk="1" hangingPunct="1"/>
            <a:r>
              <a:rPr lang="it-IT" altLang="it-IT" dirty="0" err="1">
                <a:latin typeface="Bookman Old Style" panose="02050604050505020204" pitchFamily="18" charset="0"/>
              </a:rPr>
              <a:t>Sustainability</a:t>
            </a:r>
            <a:r>
              <a:rPr lang="it-IT" altLang="it-IT" dirty="0">
                <a:latin typeface="Bookman Old Style" panose="02050604050505020204" pitchFamily="18" charset="0"/>
              </a:rPr>
              <a:t> Management </a:t>
            </a:r>
            <a:r>
              <a:rPr lang="it-IT" altLang="it-IT" dirty="0" err="1">
                <a:latin typeface="Bookman Old Style" panose="02050604050505020204" pitchFamily="18" charset="0"/>
              </a:rPr>
              <a:t>Laboratory</a:t>
            </a:r>
            <a:r>
              <a:rPr lang="it-IT" altLang="it-IT" dirty="0">
                <a:latin typeface="Bookman Old Style" panose="02050604050505020204" pitchFamily="18" charset="0"/>
              </a:rPr>
              <a:t> (</a:t>
            </a:r>
            <a:r>
              <a:rPr lang="it-IT" altLang="it-IT" dirty="0" err="1">
                <a:latin typeface="Bookman Old Style" panose="02050604050505020204" pitchFamily="18" charset="0"/>
              </a:rPr>
              <a:t>SuM</a:t>
            </a:r>
            <a:r>
              <a:rPr lang="it-IT" altLang="it-IT" dirty="0">
                <a:latin typeface="Bookman Old Style" panose="02050604050505020204" pitchFamily="18" charset="0"/>
              </a:rPr>
              <a:t>)</a:t>
            </a:r>
          </a:p>
          <a:p>
            <a:pPr algn="ctr" eaLnBrk="1" hangingPunct="1"/>
            <a:r>
              <a:rPr lang="it-IT" altLang="it-IT" dirty="0">
                <a:latin typeface="Bookman Old Style" panose="02050604050505020204" pitchFamily="18" charset="0"/>
              </a:rPr>
              <a:t>Istituto di Management</a:t>
            </a:r>
          </a:p>
          <a:p>
            <a:pPr algn="ctr" eaLnBrk="1" hangingPunct="1"/>
            <a:r>
              <a:rPr lang="it-IT" altLang="it-IT" dirty="0">
                <a:latin typeface="Bookman Old Style" panose="02050604050505020204" pitchFamily="18" charset="0"/>
              </a:rPr>
              <a:t>Scuola Superiore Sant’Anna</a:t>
            </a:r>
          </a:p>
          <a:p>
            <a:pPr algn="ctr" eaLnBrk="1" hangingPunct="1">
              <a:lnSpc>
                <a:spcPct val="80000"/>
              </a:lnSpc>
            </a:pPr>
            <a:endParaRPr lang="it-IT" altLang="it-IT" dirty="0">
              <a:latin typeface="Bookman Old Style" panose="02050604050505020204" pitchFamily="18" charset="0"/>
            </a:endParaRPr>
          </a:p>
          <a:p>
            <a:pPr algn="ctr"/>
            <a:r>
              <a:rPr lang="it-IT" altLang="it-IT" dirty="0">
                <a:latin typeface="Bookman Old Style" panose="02050604050505020204" pitchFamily="18" charset="0"/>
              </a:rPr>
              <a:t>Piazza Martiri della Libertà, 24 - 56127 Pisa</a:t>
            </a:r>
          </a:p>
          <a:p>
            <a:pPr algn="ctr"/>
            <a:r>
              <a:rPr lang="it-IT" altLang="it-IT" dirty="0">
                <a:latin typeface="Bookman Old Style" panose="02050604050505020204" pitchFamily="18" charset="0"/>
              </a:rPr>
              <a:t>Tel. 050 883111</a:t>
            </a:r>
          </a:p>
          <a:p>
            <a:endParaRPr lang="it-IT" altLang="it-IT" dirty="0"/>
          </a:p>
        </p:txBody>
      </p:sp>
      <p:sp>
        <p:nvSpPr>
          <p:cNvPr id="14" name="CasellaDiTesto 3"/>
          <p:cNvSpPr txBox="1">
            <a:spLocks noChangeArrowheads="1"/>
          </p:cNvSpPr>
          <p:nvPr/>
        </p:nvSpPr>
        <p:spPr bwMode="auto">
          <a:xfrm>
            <a:off x="5282261" y="1072962"/>
            <a:ext cx="18708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it-IT" altLang="it-IT" sz="3600" b="1" dirty="0">
                <a:solidFill>
                  <a:srgbClr val="C00000"/>
                </a:solidFill>
                <a:latin typeface="Bookman Old Style" panose="02050604050505020204" pitchFamily="18" charset="0"/>
              </a:rPr>
              <a:t>Grazie!</a:t>
            </a:r>
          </a:p>
        </p:txBody>
      </p:sp>
    </p:spTree>
    <p:extLst>
      <p:ext uri="{BB962C8B-B14F-4D97-AF65-F5344CB8AC3E}">
        <p14:creationId xmlns:p14="http://schemas.microsoft.com/office/powerpoint/2010/main" val="3569589734"/>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276</TotalTime>
  <Words>2725</Words>
  <Application>Microsoft Office PowerPoint</Application>
  <PresentationFormat>Widescreen</PresentationFormat>
  <Paragraphs>124</Paragraphs>
  <Slides>17</Slides>
  <Notes>7</Notes>
  <HiddenSlides>0</HiddenSlides>
  <MMClips>0</MMClips>
  <ScaleCrop>false</ScaleCrop>
  <HeadingPairs>
    <vt:vector size="6" baseType="variant">
      <vt:variant>
        <vt:lpstr>Caratteri utilizzati</vt:lpstr>
      </vt:variant>
      <vt:variant>
        <vt:i4>13</vt:i4>
      </vt:variant>
      <vt:variant>
        <vt:lpstr>Tema</vt:lpstr>
      </vt:variant>
      <vt:variant>
        <vt:i4>1</vt:i4>
      </vt:variant>
      <vt:variant>
        <vt:lpstr>Titoli diapositive</vt:lpstr>
      </vt:variant>
      <vt:variant>
        <vt:i4>17</vt:i4>
      </vt:variant>
    </vt:vector>
  </HeadingPairs>
  <TitlesOfParts>
    <vt:vector size="31" baseType="lpstr">
      <vt:lpstr>Abadi Extra Light</vt:lpstr>
      <vt:lpstr>Arial</vt:lpstr>
      <vt:lpstr>Arial Narrow</vt:lpstr>
      <vt:lpstr>Bookman Old Style</vt:lpstr>
      <vt:lpstr>BwDarius-Bold</vt:lpstr>
      <vt:lpstr>Calibri</vt:lpstr>
      <vt:lpstr>Calibri Light</vt:lpstr>
      <vt:lpstr>EU Albertina</vt:lpstr>
      <vt:lpstr>MarkPro-Bold</vt:lpstr>
      <vt:lpstr>MarkPro-Book</vt:lpstr>
      <vt:lpstr>Saira</vt:lpstr>
      <vt:lpstr>TimesNewRomanPSMT</vt:lpstr>
      <vt:lpstr>Wingdings</vt:lpstr>
      <vt:lpstr>Tema di Office</vt:lpstr>
      <vt:lpstr>Presentazione standard di PowerPoint</vt:lpstr>
      <vt:lpstr>Presentazione standard di PowerPoint</vt:lpstr>
      <vt:lpstr>Presentazione standard di PowerPoint</vt:lpstr>
      <vt:lpstr>Il contesto normativo va verso la «substantiation» tramite metodologie di impronta ambientale…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Romina Puccetti</dc:creator>
  <cp:lastModifiedBy>Roberta Iovino</cp:lastModifiedBy>
  <cp:revision>22</cp:revision>
  <dcterms:created xsi:type="dcterms:W3CDTF">2019-04-30T12:52:24Z</dcterms:created>
  <dcterms:modified xsi:type="dcterms:W3CDTF">2023-07-19T16:29:47Z</dcterms:modified>
</cp:coreProperties>
</file>