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8" r:id="rId6"/>
    <p:sldId id="269" r:id="rId7"/>
    <p:sldId id="260" r:id="rId8"/>
    <p:sldId id="261" r:id="rId9"/>
    <p:sldId id="283" r:id="rId10"/>
    <p:sldId id="277" r:id="rId11"/>
    <p:sldId id="285" r:id="rId12"/>
    <p:sldId id="279" r:id="rId13"/>
    <p:sldId id="280" r:id="rId14"/>
    <p:sldId id="282" r:id="rId15"/>
    <p:sldId id="286" r:id="rId16"/>
    <p:sldId id="272" r:id="rId17"/>
  </p:sldIdLst>
  <p:sldSz cx="9144000" cy="5149850"/>
  <p:notesSz cx="9144000" cy="5149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760" userDrawn="1">
          <p15:clr>
            <a:srgbClr val="A4A3A4"/>
          </p15:clr>
        </p15:guide>
        <p15:guide id="4" orient="horz" pos="287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9F9F"/>
    <a:srgbClr val="BFBFBF"/>
    <a:srgbClr val="DA0000"/>
    <a:srgbClr val="E3E3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71"/>
    <p:restoredTop sz="85524" autoAdjust="0"/>
  </p:normalViewPr>
  <p:slideViewPr>
    <p:cSldViewPr>
      <p:cViewPr varScale="1">
        <p:scale>
          <a:sx n="81" d="100"/>
          <a:sy n="81" d="100"/>
        </p:scale>
        <p:origin x="990" y="84"/>
      </p:cViewPr>
      <p:guideLst>
        <p:guide orient="horz" pos="2880"/>
        <p:guide pos="2880"/>
        <p:guide pos="5760"/>
        <p:guide orient="horz" pos="287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72" d="100"/>
          <a:sy n="172" d="100"/>
        </p:scale>
        <p:origin x="27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F8ED3759-633A-A621-BECD-43BF9BED39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8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71E66DE-D4CE-D935-6FDE-CC939B2EEC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258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6B48E6-203D-6B48-AE55-E4D7D267A130}" type="datetimeFigureOut">
              <a:rPr lang="it-IT" smtClean="0"/>
              <a:t>19/10/2022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686484B6-A52A-9509-62BB-D018AE5AE14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4891088"/>
            <a:ext cx="3962400" cy="2587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FE6D98E8-07B4-2AAC-AAA3-1452AD2AB32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4891088"/>
            <a:ext cx="3962400" cy="2587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CB36B6-A245-9A40-AE78-98C12CDCEAD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33724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8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8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017D02-72DC-9243-89AA-666D4AA8A01E}" type="datetimeFigureOut">
              <a:rPr lang="it-IT" smtClean="0"/>
              <a:t>19/10/2022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030538" y="644525"/>
            <a:ext cx="3082925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914400" y="2478088"/>
            <a:ext cx="7315200" cy="20288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4891088"/>
            <a:ext cx="3962400" cy="2587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5180013" y="4891088"/>
            <a:ext cx="3962400" cy="2587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5AF85-389E-CE43-B9E3-0D18B2AE6DE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7281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800" b="1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Piemonte Innova</a:t>
            </a: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, già Torino Wireless, è sin dall’esordio un soggetto unico a livello nazionale che mette a fattor comune in ambito digitale soggetti pubblici, enti di ricerca e imprese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15AF85-389E-CE43-B9E3-0D18B2AE6DE7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6542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Il </a:t>
            </a:r>
            <a:r>
              <a:rPr lang="it-IT" dirty="0" err="1"/>
              <a:t>Regional</a:t>
            </a:r>
            <a:r>
              <a:rPr lang="it-IT" dirty="0"/>
              <a:t> Innovation </a:t>
            </a:r>
            <a:r>
              <a:rPr lang="it-IT" dirty="0" err="1"/>
              <a:t>Scoreboard</a:t>
            </a:r>
            <a:r>
              <a:rPr lang="it-IT" dirty="0"/>
              <a:t> pubblicato ogni anno dall’Unione Europea (https://www.osservatorioict.piemonte.it/storie/regional-innovation-scoreboard-2021/) conferma che è la dimensione degli impatti di innovazione il punto di forza del Piemonte con due indicatori del RIS che superano la media europea: il numero di impiegati nelle attività ad alta intensità di conoscenza e la vendita di prodotti nuovi per l’impresa e per il mercato.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Nota su occupazione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it-IT" dirty="0"/>
              <a:t>Dati maggio 2022 (</a:t>
            </a:r>
            <a:r>
              <a:rPr lang="it-IT" dirty="0" err="1"/>
              <a:t>confartigianato</a:t>
            </a:r>
            <a:r>
              <a:rPr lang="it-IT" dirty="0"/>
              <a:t> su dati </a:t>
            </a:r>
            <a:r>
              <a:rPr lang="it-IT" dirty="0" err="1"/>
              <a:t>istat</a:t>
            </a:r>
            <a:r>
              <a:rPr lang="it-IT" dirty="0"/>
              <a:t>): </a:t>
            </a:r>
            <a:r>
              <a:rPr lang="it-IT" b="0" i="0" dirty="0">
                <a:solidFill>
                  <a:srgbClr val="495057"/>
                </a:solidFill>
                <a:effectLst/>
                <a:latin typeface="Roboto" panose="02000000000000000000" pitchFamily="2" charset="0"/>
              </a:rPr>
              <a:t>In Piemonte nel 2021 l’occupazione recupera il terreno perso nel 2020, ma il divario sul 2019 è ancora profondo: sono un milione e 767mila i lavoratori occupati, ma è ancora molto alto il numero di disoccupati e inoccupati.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it-IT" b="0" i="0" dirty="0">
                <a:solidFill>
                  <a:srgbClr val="495057"/>
                </a:solidFill>
                <a:effectLst/>
                <a:latin typeface="Roboto" panose="02000000000000000000" pitchFamily="2" charset="0"/>
              </a:rPr>
              <a:t>Occupati ICT 2021 (osservatorio ICT) in Piemonte: 54.000, pari al 3% del totale</a:t>
            </a:r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15AF85-389E-CE43-B9E3-0D18B2AE6DE7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901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dirty="0">
                <a:highlight>
                  <a:srgbClr val="FFFF00"/>
                </a:highlight>
                <a:latin typeface="Arial"/>
                <a:cs typeface="Arial"/>
              </a:rPr>
              <a:t>Volume di attività pari a circa 3,3 milioni di Euro nel 2022, con più del 70% delle risorse reperite in auto-sostenibilità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15AF85-389E-CE43-B9E3-0D18B2AE6DE7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6166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2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Piemonte Innova </a:t>
            </a:r>
            <a:r>
              <a:rPr lang="it-IT" dirty="0"/>
              <a:t> svolge un chiaro ruolo di supporto e accompagnamento e </a:t>
            </a: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mette a disposizione competenze nella gestione dei bandi sui temi dell’innovazione europei e italiani, sostiene e affianca Pmi e piccoli comuni nella transizione digitale, risponde alle richieste di partecipazione ai progetti promossi dagli enti territoriali, individuando fabbisogni e collaborazioni per progetti di ricerca collaborativa pubblico-privata. </a:t>
            </a:r>
            <a:endParaRPr lang="it-IT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 queste funzioni storiche dei 20 anni di Torino Wireless, Fondazione Piemonte Innova aggiunge, grazie all’ingresso dei nuovi soci e al rinnovato patto tra i fondatori, nuove competenze e il mandato di agire, in collaborazione con gli altri Stakeholder, come soggetto facilitatore dei processi di innovazione e di sviluppo della digitalizzazione dei cosiddetti soggetti digitalmente fragili: piccoli comuni e micro e piccole imprese dei settori meno tecnologici.</a:t>
            </a:r>
            <a:endParaRPr lang="it-IT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15AF85-389E-CE43-B9E3-0D18B2AE6DE7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1715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dirty="0"/>
              <a:t>Fondazione svolge un chiaro ruolo </a:t>
            </a: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Piemonte Innova mantiene la gestione del </a:t>
            </a:r>
            <a:r>
              <a:rPr lang="it-IT" sz="18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Polo di Innovazione ICT</a:t>
            </a: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, una rete che traina dal 2009 l’innovazione del Piemonte attraverso eventi di networking, supporto a bandi regionali e nazionali, finanziamenti europei. Il polo è strutturato su cinque filiere che interpretano le sfide del futuro: Blockchain, Digital4Social, </a:t>
            </a:r>
            <a:r>
              <a:rPr lang="it-IT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Green&amp;Circular</a:t>
            </a: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, Intelligenza Artificiale e Smart </a:t>
            </a:r>
            <a:r>
              <a:rPr lang="it-IT" sz="1800" dirty="0" err="1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Mobility</a:t>
            </a: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. Ne fanno parte quasi 300 aderenti tra cui 252 Imprese, 17 università e organismi di ricerca e 21 enti e associazioni in qualità di partner o end user. In questi 15 anni il Polo ICT ha portato a finanziamento 316 progetti di ricerca, per un investimento sul territorio pari a 150 milioni di euro. </a:t>
            </a:r>
            <a:endParaRPr lang="it-IT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Ha una dimensione nazionale sin dalla sua fondazione, un’altra eccellenza che Piemonte Innova eredita nella gestione: il </a:t>
            </a:r>
            <a:r>
              <a:rPr lang="it-IT" sz="18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Cluster SmartCommunitiesTech</a:t>
            </a: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, la rete nazionale che dal 2012 promuove progetti di innovazione e soluzioni tecnologiche applicative per la gestione di aree urbane e metropolitane. Tredici soci territoriali, 119 organizzazioni aderenti e 46 città, animano questa comunità che integra e sviluppa competenze, fabbisogni e interessi per lo sviluppo tecnologico e sociale delle città.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Continuano poi i progetti bandiera, a partire da #</a:t>
            </a:r>
            <a:r>
              <a:rPr lang="it-IT" sz="1800" b="1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PiemonteDigitale2030</a:t>
            </a:r>
            <a:r>
              <a:rPr lang="it-IT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 lanciato da Regione Piemonte a luglio 2022 per sostenere e incrementare, tra i cosiddetti enti digitalmente fragili, le opportunità dei primi bandi del PNRR sulla transizione digitale. In soli due mesi e mezzo già ben 130 comuni sono stati accompagnati per concorrere a ottenere parte dei 260 milioni disponibili e attivare i servizi digitali richiesti dal programma nazionale. </a:t>
            </a:r>
            <a:endParaRPr lang="it-IT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it-IT" sz="18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it-IT" dirty="0"/>
              <a:t>di supporto e accompagnamento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15AF85-389E-CE43-B9E3-0D18B2AE6DE7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8850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Fondazione svolge un chiaro ruolo di supporto e accompagnamento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15AF85-389E-CE43-B9E3-0D18B2AE6DE7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6069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5F7918D6-98DD-F8E0-27E0-DAEE9C2095D0}"/>
              </a:ext>
            </a:extLst>
          </p:cNvPr>
          <p:cNvSpPr/>
          <p:nvPr userDrawn="1"/>
        </p:nvSpPr>
        <p:spPr>
          <a:xfrm>
            <a:off x="-16510" y="5258"/>
            <a:ext cx="9160509" cy="5144592"/>
          </a:xfrm>
          <a:prstGeom prst="rect">
            <a:avLst/>
          </a:prstGeom>
          <a:solidFill>
            <a:srgbClr val="E3E3E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0AFAFA61-F78C-ED85-E958-450B67E111F9}"/>
              </a:ext>
            </a:extLst>
          </p:cNvPr>
          <p:cNvSpPr/>
          <p:nvPr userDrawn="1"/>
        </p:nvSpPr>
        <p:spPr>
          <a:xfrm>
            <a:off x="1127264" y="0"/>
            <a:ext cx="120650" cy="462280"/>
          </a:xfrm>
          <a:custGeom>
            <a:avLst/>
            <a:gdLst/>
            <a:ahLst/>
            <a:cxnLst/>
            <a:rect l="l" t="t" r="r" b="b"/>
            <a:pathLst>
              <a:path w="120650" h="462280">
                <a:moveTo>
                  <a:pt x="120396" y="0"/>
                </a:moveTo>
                <a:lnTo>
                  <a:pt x="0" y="0"/>
                </a:lnTo>
                <a:lnTo>
                  <a:pt x="0" y="461721"/>
                </a:lnTo>
                <a:lnTo>
                  <a:pt x="120396" y="461721"/>
                </a:lnTo>
                <a:lnTo>
                  <a:pt x="120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FF035775-A707-A1A3-75D7-A8CC3775ADC9}"/>
              </a:ext>
            </a:extLst>
          </p:cNvPr>
          <p:cNvGrpSpPr/>
          <p:nvPr userDrawn="1"/>
        </p:nvGrpSpPr>
        <p:grpSpPr>
          <a:xfrm>
            <a:off x="4897844" y="0"/>
            <a:ext cx="3367404" cy="1170305"/>
            <a:chOff x="4897844" y="0"/>
            <a:chExt cx="3367404" cy="1170305"/>
          </a:xfrm>
        </p:grpSpPr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D75139AA-5897-F73D-E10A-91CF48A3AA13}"/>
                </a:ext>
              </a:extLst>
            </p:cNvPr>
            <p:cNvSpPr/>
            <p:nvPr/>
          </p:nvSpPr>
          <p:spPr>
            <a:xfrm>
              <a:off x="7241488" y="0"/>
              <a:ext cx="1023619" cy="1170305"/>
            </a:xfrm>
            <a:custGeom>
              <a:avLst/>
              <a:gdLst/>
              <a:ahLst/>
              <a:cxnLst/>
              <a:rect l="l" t="t" r="r" b="b"/>
              <a:pathLst>
                <a:path w="1023620" h="1170305">
                  <a:moveTo>
                    <a:pt x="1023366" y="0"/>
                  </a:moveTo>
                  <a:lnTo>
                    <a:pt x="902970" y="0"/>
                  </a:lnTo>
                  <a:lnTo>
                    <a:pt x="902970" y="607834"/>
                  </a:lnTo>
                  <a:lnTo>
                    <a:pt x="900374" y="655868"/>
                  </a:lnTo>
                  <a:lnTo>
                    <a:pt x="892770" y="702420"/>
                  </a:lnTo>
                  <a:lnTo>
                    <a:pt x="880427" y="747219"/>
                  </a:lnTo>
                  <a:lnTo>
                    <a:pt x="863617" y="789993"/>
                  </a:lnTo>
                  <a:lnTo>
                    <a:pt x="842613" y="830472"/>
                  </a:lnTo>
                  <a:lnTo>
                    <a:pt x="817684" y="868383"/>
                  </a:lnTo>
                  <a:lnTo>
                    <a:pt x="789102" y="903456"/>
                  </a:lnTo>
                  <a:lnTo>
                    <a:pt x="757139" y="935419"/>
                  </a:lnTo>
                  <a:lnTo>
                    <a:pt x="722066" y="964000"/>
                  </a:lnTo>
                  <a:lnTo>
                    <a:pt x="684155" y="988929"/>
                  </a:lnTo>
                  <a:lnTo>
                    <a:pt x="643677" y="1009934"/>
                  </a:lnTo>
                  <a:lnTo>
                    <a:pt x="600902" y="1026744"/>
                  </a:lnTo>
                  <a:lnTo>
                    <a:pt x="556103" y="1039086"/>
                  </a:lnTo>
                  <a:lnTo>
                    <a:pt x="509551" y="1046691"/>
                  </a:lnTo>
                  <a:lnTo>
                    <a:pt x="461518" y="1049286"/>
                  </a:lnTo>
                  <a:lnTo>
                    <a:pt x="0" y="1049286"/>
                  </a:lnTo>
                  <a:lnTo>
                    <a:pt x="0" y="1169682"/>
                  </a:lnTo>
                  <a:lnTo>
                    <a:pt x="461518" y="1169682"/>
                  </a:lnTo>
                  <a:lnTo>
                    <a:pt x="509926" y="1167616"/>
                  </a:lnTo>
                  <a:lnTo>
                    <a:pt x="557204" y="1161531"/>
                  </a:lnTo>
                  <a:lnTo>
                    <a:pt x="603182" y="1151596"/>
                  </a:lnTo>
                  <a:lnTo>
                    <a:pt x="647690" y="1137982"/>
                  </a:lnTo>
                  <a:lnTo>
                    <a:pt x="690559" y="1120859"/>
                  </a:lnTo>
                  <a:lnTo>
                    <a:pt x="731618" y="1100397"/>
                  </a:lnTo>
                  <a:lnTo>
                    <a:pt x="770697" y="1076765"/>
                  </a:lnTo>
                  <a:lnTo>
                    <a:pt x="807626" y="1050134"/>
                  </a:lnTo>
                  <a:lnTo>
                    <a:pt x="842236" y="1020673"/>
                  </a:lnTo>
                  <a:lnTo>
                    <a:pt x="874356" y="988553"/>
                  </a:lnTo>
                  <a:lnTo>
                    <a:pt x="903817" y="953943"/>
                  </a:lnTo>
                  <a:lnTo>
                    <a:pt x="930448" y="917014"/>
                  </a:lnTo>
                  <a:lnTo>
                    <a:pt x="954080" y="877934"/>
                  </a:lnTo>
                  <a:lnTo>
                    <a:pt x="974542" y="836876"/>
                  </a:lnTo>
                  <a:lnTo>
                    <a:pt x="991666" y="794007"/>
                  </a:lnTo>
                  <a:lnTo>
                    <a:pt x="1005279" y="749499"/>
                  </a:lnTo>
                  <a:lnTo>
                    <a:pt x="1015214" y="703520"/>
                  </a:lnTo>
                  <a:lnTo>
                    <a:pt x="1021299" y="656242"/>
                  </a:lnTo>
                  <a:lnTo>
                    <a:pt x="1023366" y="607834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B3B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F2D96F0B-FEFC-814B-2AF6-163925D0E910}"/>
                </a:ext>
              </a:extLst>
            </p:cNvPr>
            <p:cNvSpPr/>
            <p:nvPr/>
          </p:nvSpPr>
          <p:spPr>
            <a:xfrm>
              <a:off x="5544223" y="1049286"/>
              <a:ext cx="1952625" cy="120650"/>
            </a:xfrm>
            <a:custGeom>
              <a:avLst/>
              <a:gdLst/>
              <a:ahLst/>
              <a:cxnLst/>
              <a:rect l="l" t="t" r="r" b="b"/>
              <a:pathLst>
                <a:path w="1952625" h="120650">
                  <a:moveTo>
                    <a:pt x="0" y="120396"/>
                  </a:moveTo>
                  <a:lnTo>
                    <a:pt x="1952167" y="120396"/>
                  </a:lnTo>
                  <a:lnTo>
                    <a:pt x="1952167" y="0"/>
                  </a:lnTo>
                  <a:lnTo>
                    <a:pt x="0" y="0"/>
                  </a:lnTo>
                  <a:lnTo>
                    <a:pt x="0" y="120396"/>
                  </a:lnTo>
                  <a:close/>
                </a:path>
              </a:pathLst>
            </a:custGeom>
            <a:solidFill>
              <a:srgbClr val="DA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3BE15944-68BA-58F6-69AC-A5E6CEBB7563}"/>
                </a:ext>
              </a:extLst>
            </p:cNvPr>
            <p:cNvSpPr/>
            <p:nvPr/>
          </p:nvSpPr>
          <p:spPr>
            <a:xfrm>
              <a:off x="4897844" y="1045730"/>
              <a:ext cx="646430" cy="124460"/>
            </a:xfrm>
            <a:custGeom>
              <a:avLst/>
              <a:gdLst/>
              <a:ahLst/>
              <a:cxnLst/>
              <a:rect l="l" t="t" r="r" b="b"/>
              <a:pathLst>
                <a:path w="646429" h="124459">
                  <a:moveTo>
                    <a:pt x="646379" y="0"/>
                  </a:moveTo>
                  <a:lnTo>
                    <a:pt x="0" y="0"/>
                  </a:lnTo>
                  <a:lnTo>
                    <a:pt x="0" y="123951"/>
                  </a:lnTo>
                  <a:lnTo>
                    <a:pt x="646379" y="123951"/>
                  </a:lnTo>
                  <a:lnTo>
                    <a:pt x="64637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>
            <a:extLst>
              <a:ext uri="{FF2B5EF4-FFF2-40B4-BE49-F238E27FC236}">
                <a16:creationId xmlns:a16="http://schemas.microsoft.com/office/drawing/2014/main" id="{3E06B0CC-AA15-9C43-9A45-29B0E29E6F7A}"/>
              </a:ext>
            </a:extLst>
          </p:cNvPr>
          <p:cNvGrpSpPr/>
          <p:nvPr userDrawn="1"/>
        </p:nvGrpSpPr>
        <p:grpSpPr>
          <a:xfrm>
            <a:off x="3190760" y="2665802"/>
            <a:ext cx="1023619" cy="2479040"/>
            <a:chOff x="3190760" y="2665802"/>
            <a:chExt cx="1023619" cy="2479040"/>
          </a:xfrm>
        </p:grpSpPr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AABB252E-69A3-7C4D-5DC9-4FE22A7CCE4F}"/>
                </a:ext>
              </a:extLst>
            </p:cNvPr>
            <p:cNvSpPr/>
            <p:nvPr/>
          </p:nvSpPr>
          <p:spPr>
            <a:xfrm>
              <a:off x="3190768" y="2665802"/>
              <a:ext cx="1023619" cy="1023619"/>
            </a:xfrm>
            <a:custGeom>
              <a:avLst/>
              <a:gdLst/>
              <a:ahLst/>
              <a:cxnLst/>
              <a:rect l="l" t="t" r="r" b="b"/>
              <a:pathLst>
                <a:path w="1023620" h="1023620">
                  <a:moveTo>
                    <a:pt x="1023366" y="0"/>
                  </a:moveTo>
                  <a:lnTo>
                    <a:pt x="561848" y="0"/>
                  </a:lnTo>
                  <a:lnTo>
                    <a:pt x="513439" y="2066"/>
                  </a:lnTo>
                  <a:lnTo>
                    <a:pt x="466161" y="8151"/>
                  </a:lnTo>
                  <a:lnTo>
                    <a:pt x="420183" y="18086"/>
                  </a:lnTo>
                  <a:lnTo>
                    <a:pt x="375675" y="31699"/>
                  </a:lnTo>
                  <a:lnTo>
                    <a:pt x="332806" y="48823"/>
                  </a:lnTo>
                  <a:lnTo>
                    <a:pt x="291747" y="69285"/>
                  </a:lnTo>
                  <a:lnTo>
                    <a:pt x="252668" y="92917"/>
                  </a:lnTo>
                  <a:lnTo>
                    <a:pt x="215739" y="119548"/>
                  </a:lnTo>
                  <a:lnTo>
                    <a:pt x="181129" y="149009"/>
                  </a:lnTo>
                  <a:lnTo>
                    <a:pt x="149009" y="181129"/>
                  </a:lnTo>
                  <a:lnTo>
                    <a:pt x="119548" y="215739"/>
                  </a:lnTo>
                  <a:lnTo>
                    <a:pt x="92917" y="252668"/>
                  </a:lnTo>
                  <a:lnTo>
                    <a:pt x="69285" y="291747"/>
                  </a:lnTo>
                  <a:lnTo>
                    <a:pt x="48823" y="332806"/>
                  </a:lnTo>
                  <a:lnTo>
                    <a:pt x="31699" y="375675"/>
                  </a:lnTo>
                  <a:lnTo>
                    <a:pt x="18086" y="420183"/>
                  </a:lnTo>
                  <a:lnTo>
                    <a:pt x="8151" y="466161"/>
                  </a:lnTo>
                  <a:lnTo>
                    <a:pt x="2066" y="513439"/>
                  </a:lnTo>
                  <a:lnTo>
                    <a:pt x="0" y="561847"/>
                  </a:lnTo>
                  <a:lnTo>
                    <a:pt x="0" y="1023365"/>
                  </a:lnTo>
                  <a:lnTo>
                    <a:pt x="120396" y="1023365"/>
                  </a:lnTo>
                  <a:lnTo>
                    <a:pt x="120396" y="561847"/>
                  </a:lnTo>
                  <a:lnTo>
                    <a:pt x="122991" y="513814"/>
                  </a:lnTo>
                  <a:lnTo>
                    <a:pt x="130595" y="467262"/>
                  </a:lnTo>
                  <a:lnTo>
                    <a:pt x="142938" y="422463"/>
                  </a:lnTo>
                  <a:lnTo>
                    <a:pt x="159748" y="379688"/>
                  </a:lnTo>
                  <a:lnTo>
                    <a:pt x="180752" y="339210"/>
                  </a:lnTo>
                  <a:lnTo>
                    <a:pt x="205681" y="301299"/>
                  </a:lnTo>
                  <a:lnTo>
                    <a:pt x="234263" y="266226"/>
                  </a:lnTo>
                  <a:lnTo>
                    <a:pt x="266226" y="234263"/>
                  </a:lnTo>
                  <a:lnTo>
                    <a:pt x="301299" y="205681"/>
                  </a:lnTo>
                  <a:lnTo>
                    <a:pt x="339210" y="180752"/>
                  </a:lnTo>
                  <a:lnTo>
                    <a:pt x="379688" y="159748"/>
                  </a:lnTo>
                  <a:lnTo>
                    <a:pt x="422463" y="142938"/>
                  </a:lnTo>
                  <a:lnTo>
                    <a:pt x="467262" y="130595"/>
                  </a:lnTo>
                  <a:lnTo>
                    <a:pt x="513814" y="122991"/>
                  </a:lnTo>
                  <a:lnTo>
                    <a:pt x="561848" y="120395"/>
                  </a:lnTo>
                  <a:lnTo>
                    <a:pt x="1023366" y="120395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DA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>
              <a:extLst>
                <a:ext uri="{FF2B5EF4-FFF2-40B4-BE49-F238E27FC236}">
                  <a16:creationId xmlns:a16="http://schemas.microsoft.com/office/drawing/2014/main" id="{79A7B188-C67A-0448-39A7-A22D91751361}"/>
                </a:ext>
              </a:extLst>
            </p:cNvPr>
            <p:cNvSpPr/>
            <p:nvPr/>
          </p:nvSpPr>
          <p:spPr>
            <a:xfrm>
              <a:off x="3190760" y="3689172"/>
              <a:ext cx="120650" cy="1455420"/>
            </a:xfrm>
            <a:custGeom>
              <a:avLst/>
              <a:gdLst/>
              <a:ahLst/>
              <a:cxnLst/>
              <a:rect l="l" t="t" r="r" b="b"/>
              <a:pathLst>
                <a:path w="120650" h="1455420">
                  <a:moveTo>
                    <a:pt x="120408" y="0"/>
                  </a:moveTo>
                  <a:lnTo>
                    <a:pt x="0" y="0"/>
                  </a:lnTo>
                  <a:lnTo>
                    <a:pt x="0" y="1455229"/>
                  </a:lnTo>
                  <a:lnTo>
                    <a:pt x="120408" y="1455229"/>
                  </a:lnTo>
                  <a:lnTo>
                    <a:pt x="120408" y="0"/>
                  </a:lnTo>
                  <a:close/>
                </a:path>
              </a:pathLst>
            </a:custGeom>
            <a:solidFill>
              <a:srgbClr val="B3B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>
            <a:extLst>
              <a:ext uri="{FF2B5EF4-FFF2-40B4-BE49-F238E27FC236}">
                <a16:creationId xmlns:a16="http://schemas.microsoft.com/office/drawing/2014/main" id="{FA583364-C89C-B821-B53E-D1D663A57467}"/>
              </a:ext>
            </a:extLst>
          </p:cNvPr>
          <p:cNvSpPr/>
          <p:nvPr userDrawn="1"/>
        </p:nvSpPr>
        <p:spPr>
          <a:xfrm>
            <a:off x="2252943" y="461723"/>
            <a:ext cx="561975" cy="1023619"/>
          </a:xfrm>
          <a:custGeom>
            <a:avLst/>
            <a:gdLst/>
            <a:ahLst/>
            <a:cxnLst/>
            <a:rect l="l" t="t" r="r" b="b"/>
            <a:pathLst>
              <a:path w="561975" h="1023619">
                <a:moveTo>
                  <a:pt x="561848" y="0"/>
                </a:moveTo>
                <a:lnTo>
                  <a:pt x="512195" y="2149"/>
                </a:lnTo>
                <a:lnTo>
                  <a:pt x="463421" y="8540"/>
                </a:lnTo>
                <a:lnTo>
                  <a:pt x="415739" y="19082"/>
                </a:lnTo>
                <a:lnTo>
                  <a:pt x="369364" y="33687"/>
                </a:lnTo>
                <a:lnTo>
                  <a:pt x="324509" y="52267"/>
                </a:lnTo>
                <a:lnTo>
                  <a:pt x="281388" y="74732"/>
                </a:lnTo>
                <a:lnTo>
                  <a:pt x="240215" y="100994"/>
                </a:lnTo>
                <a:lnTo>
                  <a:pt x="201203" y="130964"/>
                </a:lnTo>
                <a:lnTo>
                  <a:pt x="164566" y="164553"/>
                </a:lnTo>
                <a:lnTo>
                  <a:pt x="130973" y="201194"/>
                </a:lnTo>
                <a:lnTo>
                  <a:pt x="101000" y="240209"/>
                </a:lnTo>
                <a:lnTo>
                  <a:pt x="74736" y="281384"/>
                </a:lnTo>
                <a:lnTo>
                  <a:pt x="52269" y="324507"/>
                </a:lnTo>
                <a:lnTo>
                  <a:pt x="33688" y="369363"/>
                </a:lnTo>
                <a:lnTo>
                  <a:pt x="19082" y="415739"/>
                </a:lnTo>
                <a:lnTo>
                  <a:pt x="8540" y="463420"/>
                </a:lnTo>
                <a:lnTo>
                  <a:pt x="2149" y="512195"/>
                </a:lnTo>
                <a:lnTo>
                  <a:pt x="0" y="561848"/>
                </a:lnTo>
                <a:lnTo>
                  <a:pt x="0" y="1023366"/>
                </a:lnTo>
                <a:lnTo>
                  <a:pt x="120396" y="1023366"/>
                </a:lnTo>
                <a:lnTo>
                  <a:pt x="120396" y="561848"/>
                </a:lnTo>
                <a:lnTo>
                  <a:pt x="123182" y="511807"/>
                </a:lnTo>
                <a:lnTo>
                  <a:pt x="131444" y="462987"/>
                </a:lnTo>
                <a:lnTo>
                  <a:pt x="145033" y="415744"/>
                </a:lnTo>
                <a:lnTo>
                  <a:pt x="163801" y="370437"/>
                </a:lnTo>
                <a:lnTo>
                  <a:pt x="187599" y="327421"/>
                </a:lnTo>
                <a:lnTo>
                  <a:pt x="216280" y="287054"/>
                </a:lnTo>
                <a:lnTo>
                  <a:pt x="249694" y="249694"/>
                </a:lnTo>
                <a:lnTo>
                  <a:pt x="287054" y="216280"/>
                </a:lnTo>
                <a:lnTo>
                  <a:pt x="327421" y="187599"/>
                </a:lnTo>
                <a:lnTo>
                  <a:pt x="370437" y="163801"/>
                </a:lnTo>
                <a:lnTo>
                  <a:pt x="415744" y="145033"/>
                </a:lnTo>
                <a:lnTo>
                  <a:pt x="462987" y="131444"/>
                </a:lnTo>
                <a:lnTo>
                  <a:pt x="511807" y="123182"/>
                </a:lnTo>
                <a:lnTo>
                  <a:pt x="561848" y="120396"/>
                </a:lnTo>
                <a:lnTo>
                  <a:pt x="5618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6E82BB3B-5CC3-1E92-5A22-2C279F9E82C0}"/>
              </a:ext>
            </a:extLst>
          </p:cNvPr>
          <p:cNvSpPr/>
          <p:nvPr userDrawn="1"/>
        </p:nvSpPr>
        <p:spPr>
          <a:xfrm>
            <a:off x="6581343" y="3021076"/>
            <a:ext cx="2103755" cy="1023619"/>
          </a:xfrm>
          <a:custGeom>
            <a:avLst/>
            <a:gdLst/>
            <a:ahLst/>
            <a:cxnLst/>
            <a:rect l="l" t="t" r="r" b="b"/>
            <a:pathLst>
              <a:path w="2103754" h="1023620">
                <a:moveTo>
                  <a:pt x="2103361" y="0"/>
                </a:moveTo>
                <a:lnTo>
                  <a:pt x="1982965" y="0"/>
                </a:lnTo>
                <a:lnTo>
                  <a:pt x="1982965" y="902970"/>
                </a:lnTo>
                <a:lnTo>
                  <a:pt x="0" y="902970"/>
                </a:lnTo>
                <a:lnTo>
                  <a:pt x="0" y="1023620"/>
                </a:lnTo>
                <a:lnTo>
                  <a:pt x="2103361" y="1023620"/>
                </a:lnTo>
                <a:lnTo>
                  <a:pt x="2103361" y="902970"/>
                </a:lnTo>
                <a:lnTo>
                  <a:pt x="2103361" y="0"/>
                </a:lnTo>
                <a:close/>
              </a:path>
            </a:pathLst>
          </a:custGeom>
          <a:solidFill>
            <a:srgbClr val="0008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410471A7-5838-53D4-3DEA-ABBC24D9C77C}"/>
              </a:ext>
            </a:extLst>
          </p:cNvPr>
          <p:cNvSpPr/>
          <p:nvPr userDrawn="1"/>
        </p:nvSpPr>
        <p:spPr>
          <a:xfrm>
            <a:off x="5780697" y="4870361"/>
            <a:ext cx="120650" cy="274320"/>
          </a:xfrm>
          <a:custGeom>
            <a:avLst/>
            <a:gdLst/>
            <a:ahLst/>
            <a:cxnLst/>
            <a:rect l="l" t="t" r="r" b="b"/>
            <a:pathLst>
              <a:path w="120650" h="274320">
                <a:moveTo>
                  <a:pt x="120408" y="0"/>
                </a:moveTo>
                <a:lnTo>
                  <a:pt x="0" y="0"/>
                </a:lnTo>
                <a:lnTo>
                  <a:pt x="0" y="274040"/>
                </a:lnTo>
                <a:lnTo>
                  <a:pt x="120408" y="274040"/>
                </a:lnTo>
                <a:lnTo>
                  <a:pt x="120408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7BFF4CDB-D9C2-C057-A4DF-728FED15FA8E}"/>
              </a:ext>
            </a:extLst>
          </p:cNvPr>
          <p:cNvSpPr/>
          <p:nvPr userDrawn="1"/>
        </p:nvSpPr>
        <p:spPr>
          <a:xfrm>
            <a:off x="0" y="1579448"/>
            <a:ext cx="1061720" cy="120650"/>
          </a:xfrm>
          <a:custGeom>
            <a:avLst/>
            <a:gdLst/>
            <a:ahLst/>
            <a:cxnLst/>
            <a:rect l="l" t="t" r="r" b="b"/>
            <a:pathLst>
              <a:path w="1061720" h="120650">
                <a:moveTo>
                  <a:pt x="1061681" y="0"/>
                </a:moveTo>
                <a:lnTo>
                  <a:pt x="0" y="0"/>
                </a:lnTo>
                <a:lnTo>
                  <a:pt x="0" y="120396"/>
                </a:lnTo>
                <a:lnTo>
                  <a:pt x="1061681" y="120396"/>
                </a:lnTo>
                <a:lnTo>
                  <a:pt x="1061681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>
            <a:extLst>
              <a:ext uri="{FF2B5EF4-FFF2-40B4-BE49-F238E27FC236}">
                <a16:creationId xmlns:a16="http://schemas.microsoft.com/office/drawing/2014/main" id="{EE2EA56B-6FDC-868B-A6A8-388559EC0D50}"/>
              </a:ext>
            </a:extLst>
          </p:cNvPr>
          <p:cNvSpPr/>
          <p:nvPr userDrawn="1"/>
        </p:nvSpPr>
        <p:spPr>
          <a:xfrm>
            <a:off x="0" y="2793273"/>
            <a:ext cx="823594" cy="1016635"/>
          </a:xfrm>
          <a:custGeom>
            <a:avLst/>
            <a:gdLst/>
            <a:ahLst/>
            <a:cxnLst/>
            <a:rect l="l" t="t" r="r" b="b"/>
            <a:pathLst>
              <a:path w="823594" h="1016635">
                <a:moveTo>
                  <a:pt x="179349" y="0"/>
                </a:moveTo>
                <a:lnTo>
                  <a:pt x="0" y="0"/>
                </a:lnTo>
                <a:lnTo>
                  <a:pt x="0" y="118935"/>
                </a:lnTo>
                <a:lnTo>
                  <a:pt x="169430" y="118935"/>
                </a:lnTo>
                <a:lnTo>
                  <a:pt x="223473" y="120424"/>
                </a:lnTo>
                <a:lnTo>
                  <a:pt x="275318" y="124882"/>
                </a:lnTo>
                <a:lnTo>
                  <a:pt x="324828" y="132292"/>
                </a:lnTo>
                <a:lnTo>
                  <a:pt x="371862" y="142641"/>
                </a:lnTo>
                <a:lnTo>
                  <a:pt x="416281" y="155913"/>
                </a:lnTo>
                <a:lnTo>
                  <a:pt x="457946" y="172092"/>
                </a:lnTo>
                <a:lnTo>
                  <a:pt x="496719" y="191165"/>
                </a:lnTo>
                <a:lnTo>
                  <a:pt x="532459" y="213115"/>
                </a:lnTo>
                <a:lnTo>
                  <a:pt x="565029" y="237927"/>
                </a:lnTo>
                <a:lnTo>
                  <a:pt x="594287" y="265587"/>
                </a:lnTo>
                <a:lnTo>
                  <a:pt x="620096" y="296080"/>
                </a:lnTo>
                <a:lnTo>
                  <a:pt x="642317" y="329389"/>
                </a:lnTo>
                <a:lnTo>
                  <a:pt x="660809" y="365501"/>
                </a:lnTo>
                <a:lnTo>
                  <a:pt x="675434" y="404400"/>
                </a:lnTo>
                <a:lnTo>
                  <a:pt x="686053" y="446070"/>
                </a:lnTo>
                <a:lnTo>
                  <a:pt x="692526" y="490498"/>
                </a:lnTo>
                <a:lnTo>
                  <a:pt x="694600" y="535190"/>
                </a:lnTo>
                <a:lnTo>
                  <a:pt x="694715" y="542620"/>
                </a:lnTo>
                <a:lnTo>
                  <a:pt x="691921" y="592173"/>
                </a:lnTo>
                <a:lnTo>
                  <a:pt x="683669" y="639269"/>
                </a:lnTo>
                <a:lnTo>
                  <a:pt x="670157" y="683779"/>
                </a:lnTo>
                <a:lnTo>
                  <a:pt x="651580" y="725569"/>
                </a:lnTo>
                <a:lnTo>
                  <a:pt x="628137" y="764511"/>
                </a:lnTo>
                <a:lnTo>
                  <a:pt x="600022" y="800472"/>
                </a:lnTo>
                <a:lnTo>
                  <a:pt x="567434" y="833323"/>
                </a:lnTo>
                <a:lnTo>
                  <a:pt x="530568" y="862931"/>
                </a:lnTo>
                <a:lnTo>
                  <a:pt x="489622" y="889166"/>
                </a:lnTo>
                <a:lnTo>
                  <a:pt x="444792" y="911898"/>
                </a:lnTo>
                <a:lnTo>
                  <a:pt x="502666" y="1016317"/>
                </a:lnTo>
                <a:lnTo>
                  <a:pt x="545393" y="995304"/>
                </a:lnTo>
                <a:lnTo>
                  <a:pt x="585838" y="971602"/>
                </a:lnTo>
                <a:lnTo>
                  <a:pt x="623802" y="945216"/>
                </a:lnTo>
                <a:lnTo>
                  <a:pt x="659088" y="916154"/>
                </a:lnTo>
                <a:lnTo>
                  <a:pt x="691499" y="884420"/>
                </a:lnTo>
                <a:lnTo>
                  <a:pt x="720837" y="850023"/>
                </a:lnTo>
                <a:lnTo>
                  <a:pt x="746904" y="812968"/>
                </a:lnTo>
                <a:lnTo>
                  <a:pt x="769502" y="773262"/>
                </a:lnTo>
                <a:lnTo>
                  <a:pt x="788435" y="730911"/>
                </a:lnTo>
                <a:lnTo>
                  <a:pt x="803504" y="685922"/>
                </a:lnTo>
                <a:lnTo>
                  <a:pt x="814513" y="638301"/>
                </a:lnTo>
                <a:lnTo>
                  <a:pt x="821263" y="588055"/>
                </a:lnTo>
                <a:lnTo>
                  <a:pt x="823449" y="537667"/>
                </a:lnTo>
                <a:lnTo>
                  <a:pt x="823556" y="530237"/>
                </a:lnTo>
                <a:lnTo>
                  <a:pt x="821785" y="483403"/>
                </a:lnTo>
                <a:lnTo>
                  <a:pt x="816534" y="438493"/>
                </a:lnTo>
                <a:lnTo>
                  <a:pt x="807896" y="395544"/>
                </a:lnTo>
                <a:lnTo>
                  <a:pt x="795963" y="354594"/>
                </a:lnTo>
                <a:lnTo>
                  <a:pt x="780830" y="315680"/>
                </a:lnTo>
                <a:lnTo>
                  <a:pt x="762589" y="278838"/>
                </a:lnTo>
                <a:lnTo>
                  <a:pt x="741333" y="244105"/>
                </a:lnTo>
                <a:lnTo>
                  <a:pt x="717156" y="211518"/>
                </a:lnTo>
                <a:lnTo>
                  <a:pt x="690150" y="181115"/>
                </a:lnTo>
                <a:lnTo>
                  <a:pt x="660409" y="152931"/>
                </a:lnTo>
                <a:lnTo>
                  <a:pt x="628026" y="127005"/>
                </a:lnTo>
                <a:lnTo>
                  <a:pt x="593093" y="103372"/>
                </a:lnTo>
                <a:lnTo>
                  <a:pt x="555705" y="82071"/>
                </a:lnTo>
                <a:lnTo>
                  <a:pt x="515953" y="63137"/>
                </a:lnTo>
                <a:lnTo>
                  <a:pt x="473932" y="46608"/>
                </a:lnTo>
                <a:lnTo>
                  <a:pt x="429733" y="32520"/>
                </a:lnTo>
                <a:lnTo>
                  <a:pt x="383451" y="20911"/>
                </a:lnTo>
                <a:lnTo>
                  <a:pt x="335179" y="11818"/>
                </a:lnTo>
                <a:lnTo>
                  <a:pt x="285009" y="5277"/>
                </a:lnTo>
                <a:lnTo>
                  <a:pt x="233035" y="1325"/>
                </a:lnTo>
                <a:lnTo>
                  <a:pt x="179349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id="{B328F85F-FA63-798E-245C-945D3A30C6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67" y="4300000"/>
            <a:ext cx="1695450" cy="849850"/>
          </a:xfrm>
          <a:prstGeom prst="rect">
            <a:avLst/>
          </a:prstGeom>
        </p:spPr>
      </p:pic>
      <p:sp>
        <p:nvSpPr>
          <p:cNvPr id="18" name="Holder 2">
            <a:extLst>
              <a:ext uri="{FF2B5EF4-FFF2-40B4-BE49-F238E27FC236}">
                <a16:creationId xmlns:a16="http://schemas.microsoft.com/office/drawing/2014/main" id="{E17D239B-5919-E09A-753F-BF94C65F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0" y="2934000"/>
            <a:ext cx="3650395" cy="377026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r">
              <a:defRPr sz="2450" b="1" i="0" cap="all" baseline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sp>
        <p:nvSpPr>
          <p:cNvPr id="21" name="Sottotitolo 2">
            <a:extLst>
              <a:ext uri="{FF2B5EF4-FFF2-40B4-BE49-F238E27FC236}">
                <a16:creationId xmlns:a16="http://schemas.microsoft.com/office/drawing/2014/main" id="{727D53AD-88F1-4FAC-C0E1-7C551120FE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86200" y="3460549"/>
            <a:ext cx="4463410" cy="349359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7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titolo e testo grande 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3">
            <a:extLst>
              <a:ext uri="{FF2B5EF4-FFF2-40B4-BE49-F238E27FC236}">
                <a16:creationId xmlns:a16="http://schemas.microsoft.com/office/drawing/2014/main" id="{8032A8A0-4FC0-F030-2BEE-07F7100F9665}"/>
              </a:ext>
            </a:extLst>
          </p:cNvPr>
          <p:cNvSpPr/>
          <p:nvPr userDrawn="1"/>
        </p:nvSpPr>
        <p:spPr>
          <a:xfrm>
            <a:off x="0" y="0"/>
            <a:ext cx="9144000" cy="2355215"/>
          </a:xfrm>
          <a:custGeom>
            <a:avLst/>
            <a:gdLst/>
            <a:ahLst/>
            <a:cxnLst/>
            <a:rect l="l" t="t" r="r" b="b"/>
            <a:pathLst>
              <a:path w="9144000" h="2355215">
                <a:moveTo>
                  <a:pt x="9144000" y="0"/>
                </a:moveTo>
                <a:lnTo>
                  <a:pt x="1137379" y="0"/>
                </a:lnTo>
                <a:lnTo>
                  <a:pt x="1097334" y="5197"/>
                </a:lnTo>
                <a:lnTo>
                  <a:pt x="1050722" y="12996"/>
                </a:lnTo>
                <a:lnTo>
                  <a:pt x="1004681" y="22440"/>
                </a:lnTo>
                <a:lnTo>
                  <a:pt x="959244" y="33500"/>
                </a:lnTo>
                <a:lnTo>
                  <a:pt x="914441" y="46143"/>
                </a:lnTo>
                <a:lnTo>
                  <a:pt x="870305" y="60337"/>
                </a:lnTo>
                <a:lnTo>
                  <a:pt x="826867" y="76051"/>
                </a:lnTo>
                <a:lnTo>
                  <a:pt x="784159" y="93253"/>
                </a:lnTo>
                <a:lnTo>
                  <a:pt x="742211" y="111912"/>
                </a:lnTo>
                <a:lnTo>
                  <a:pt x="701057" y="131996"/>
                </a:lnTo>
                <a:lnTo>
                  <a:pt x="660727" y="153474"/>
                </a:lnTo>
                <a:lnTo>
                  <a:pt x="621254" y="176313"/>
                </a:lnTo>
                <a:lnTo>
                  <a:pt x="582668" y="200483"/>
                </a:lnTo>
                <a:lnTo>
                  <a:pt x="545001" y="225951"/>
                </a:lnTo>
                <a:lnTo>
                  <a:pt x="508286" y="252687"/>
                </a:lnTo>
                <a:lnTo>
                  <a:pt x="472552" y="280657"/>
                </a:lnTo>
                <a:lnTo>
                  <a:pt x="437833" y="309832"/>
                </a:lnTo>
                <a:lnTo>
                  <a:pt x="404160" y="340179"/>
                </a:lnTo>
                <a:lnTo>
                  <a:pt x="371564" y="371666"/>
                </a:lnTo>
                <a:lnTo>
                  <a:pt x="340077" y="404262"/>
                </a:lnTo>
                <a:lnTo>
                  <a:pt x="309731" y="437936"/>
                </a:lnTo>
                <a:lnTo>
                  <a:pt x="280557" y="472655"/>
                </a:lnTo>
                <a:lnTo>
                  <a:pt x="252587" y="508389"/>
                </a:lnTo>
                <a:lnTo>
                  <a:pt x="225852" y="545105"/>
                </a:lnTo>
                <a:lnTo>
                  <a:pt x="200384" y="582772"/>
                </a:lnTo>
                <a:lnTo>
                  <a:pt x="176215" y="621358"/>
                </a:lnTo>
                <a:lnTo>
                  <a:pt x="153376" y="660832"/>
                </a:lnTo>
                <a:lnTo>
                  <a:pt x="131898" y="701162"/>
                </a:lnTo>
                <a:lnTo>
                  <a:pt x="111815" y="742317"/>
                </a:lnTo>
                <a:lnTo>
                  <a:pt x="93156" y="784265"/>
                </a:lnTo>
                <a:lnTo>
                  <a:pt x="75954" y="826973"/>
                </a:lnTo>
                <a:lnTo>
                  <a:pt x="60240" y="870412"/>
                </a:lnTo>
                <a:lnTo>
                  <a:pt x="46046" y="914548"/>
                </a:lnTo>
                <a:lnTo>
                  <a:pt x="33404" y="959351"/>
                </a:lnTo>
                <a:lnTo>
                  <a:pt x="22345" y="1004789"/>
                </a:lnTo>
                <a:lnTo>
                  <a:pt x="12900" y="1050830"/>
                </a:lnTo>
                <a:lnTo>
                  <a:pt x="5102" y="1097442"/>
                </a:lnTo>
                <a:lnTo>
                  <a:pt x="0" y="1136752"/>
                </a:lnTo>
                <a:lnTo>
                  <a:pt x="0" y="2355077"/>
                </a:lnTo>
                <a:lnTo>
                  <a:pt x="269109" y="2355077"/>
                </a:lnTo>
                <a:lnTo>
                  <a:pt x="269109" y="1288976"/>
                </a:lnTo>
                <a:lnTo>
                  <a:pt x="270221" y="1241043"/>
                </a:lnTo>
                <a:lnTo>
                  <a:pt x="273524" y="1193674"/>
                </a:lnTo>
                <a:lnTo>
                  <a:pt x="278970" y="1146916"/>
                </a:lnTo>
                <a:lnTo>
                  <a:pt x="286508" y="1100820"/>
                </a:lnTo>
                <a:lnTo>
                  <a:pt x="296089" y="1055435"/>
                </a:lnTo>
                <a:lnTo>
                  <a:pt x="307664" y="1010811"/>
                </a:lnTo>
                <a:lnTo>
                  <a:pt x="321184" y="966996"/>
                </a:lnTo>
                <a:lnTo>
                  <a:pt x="336598" y="924040"/>
                </a:lnTo>
                <a:lnTo>
                  <a:pt x="353859" y="881992"/>
                </a:lnTo>
                <a:lnTo>
                  <a:pt x="372917" y="840902"/>
                </a:lnTo>
                <a:lnTo>
                  <a:pt x="393721" y="800819"/>
                </a:lnTo>
                <a:lnTo>
                  <a:pt x="416223" y="761792"/>
                </a:lnTo>
                <a:lnTo>
                  <a:pt x="440374" y="723871"/>
                </a:lnTo>
                <a:lnTo>
                  <a:pt x="466124" y="687105"/>
                </a:lnTo>
                <a:lnTo>
                  <a:pt x="493423" y="651543"/>
                </a:lnTo>
                <a:lnTo>
                  <a:pt x="522223" y="617235"/>
                </a:lnTo>
                <a:lnTo>
                  <a:pt x="552474" y="584230"/>
                </a:lnTo>
                <a:lnTo>
                  <a:pt x="584127" y="552578"/>
                </a:lnTo>
                <a:lnTo>
                  <a:pt x="617132" y="522327"/>
                </a:lnTo>
                <a:lnTo>
                  <a:pt x="651440" y="493527"/>
                </a:lnTo>
                <a:lnTo>
                  <a:pt x="687002" y="466228"/>
                </a:lnTo>
                <a:lnTo>
                  <a:pt x="723768" y="440478"/>
                </a:lnTo>
                <a:lnTo>
                  <a:pt x="761690" y="416328"/>
                </a:lnTo>
                <a:lnTo>
                  <a:pt x="800716" y="393826"/>
                </a:lnTo>
                <a:lnTo>
                  <a:pt x="840799" y="373022"/>
                </a:lnTo>
                <a:lnTo>
                  <a:pt x="881889" y="353965"/>
                </a:lnTo>
                <a:lnTo>
                  <a:pt x="923937" y="336705"/>
                </a:lnTo>
                <a:lnTo>
                  <a:pt x="966893" y="321290"/>
                </a:lnTo>
                <a:lnTo>
                  <a:pt x="1010707" y="307771"/>
                </a:lnTo>
                <a:lnTo>
                  <a:pt x="1055331" y="296196"/>
                </a:lnTo>
                <a:lnTo>
                  <a:pt x="1100716" y="286615"/>
                </a:lnTo>
                <a:lnTo>
                  <a:pt x="1146811" y="279077"/>
                </a:lnTo>
                <a:lnTo>
                  <a:pt x="1193568" y="273632"/>
                </a:lnTo>
                <a:lnTo>
                  <a:pt x="1240936" y="270329"/>
                </a:lnTo>
                <a:lnTo>
                  <a:pt x="1288868" y="269217"/>
                </a:lnTo>
                <a:lnTo>
                  <a:pt x="9144000" y="269217"/>
                </a:lnTo>
                <a:lnTo>
                  <a:pt x="9144000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0">
            <a:extLst>
              <a:ext uri="{FF2B5EF4-FFF2-40B4-BE49-F238E27FC236}">
                <a16:creationId xmlns:a16="http://schemas.microsoft.com/office/drawing/2014/main" id="{5A9FF21C-4D30-D380-6B3A-67DEAE960221}"/>
              </a:ext>
            </a:extLst>
          </p:cNvPr>
          <p:cNvSpPr/>
          <p:nvPr userDrawn="1"/>
        </p:nvSpPr>
        <p:spPr>
          <a:xfrm>
            <a:off x="0" y="1972801"/>
            <a:ext cx="9144000" cy="2364105"/>
          </a:xfrm>
          <a:custGeom>
            <a:avLst/>
            <a:gdLst/>
            <a:ahLst/>
            <a:cxnLst/>
            <a:rect l="l" t="t" r="r" b="b"/>
            <a:pathLst>
              <a:path w="9144000" h="2364104">
                <a:moveTo>
                  <a:pt x="9143993" y="0"/>
                </a:moveTo>
                <a:lnTo>
                  <a:pt x="8865888" y="0"/>
                </a:lnTo>
                <a:lnTo>
                  <a:pt x="8865888" y="1066101"/>
                </a:lnTo>
                <a:lnTo>
                  <a:pt x="8864776" y="1114034"/>
                </a:lnTo>
                <a:lnTo>
                  <a:pt x="8861473" y="1161403"/>
                </a:lnTo>
                <a:lnTo>
                  <a:pt x="8856027" y="1208161"/>
                </a:lnTo>
                <a:lnTo>
                  <a:pt x="8848489" y="1254257"/>
                </a:lnTo>
                <a:lnTo>
                  <a:pt x="8838908" y="1299641"/>
                </a:lnTo>
                <a:lnTo>
                  <a:pt x="8827333" y="1344266"/>
                </a:lnTo>
                <a:lnTo>
                  <a:pt x="8813813" y="1388081"/>
                </a:lnTo>
                <a:lnTo>
                  <a:pt x="8798399" y="1431037"/>
                </a:lnTo>
                <a:lnTo>
                  <a:pt x="8781138" y="1473085"/>
                </a:lnTo>
                <a:lnTo>
                  <a:pt x="8762081" y="1514175"/>
                </a:lnTo>
                <a:lnTo>
                  <a:pt x="8741276" y="1554258"/>
                </a:lnTo>
                <a:lnTo>
                  <a:pt x="8718774" y="1593285"/>
                </a:lnTo>
                <a:lnTo>
                  <a:pt x="8694623" y="1631206"/>
                </a:lnTo>
                <a:lnTo>
                  <a:pt x="8668873" y="1667972"/>
                </a:lnTo>
                <a:lnTo>
                  <a:pt x="8641574" y="1703534"/>
                </a:lnTo>
                <a:lnTo>
                  <a:pt x="8612774" y="1737842"/>
                </a:lnTo>
                <a:lnTo>
                  <a:pt x="8582523" y="1770847"/>
                </a:lnTo>
                <a:lnTo>
                  <a:pt x="8550870" y="1802499"/>
                </a:lnTo>
                <a:lnTo>
                  <a:pt x="8517865" y="1832750"/>
                </a:lnTo>
                <a:lnTo>
                  <a:pt x="8483557" y="1861550"/>
                </a:lnTo>
                <a:lnTo>
                  <a:pt x="8447995" y="1888849"/>
                </a:lnTo>
                <a:lnTo>
                  <a:pt x="8411229" y="1914598"/>
                </a:lnTo>
                <a:lnTo>
                  <a:pt x="8373307" y="1938749"/>
                </a:lnTo>
                <a:lnTo>
                  <a:pt x="8334281" y="1961251"/>
                </a:lnTo>
                <a:lnTo>
                  <a:pt x="8294198" y="1982055"/>
                </a:lnTo>
                <a:lnTo>
                  <a:pt x="8253108" y="2001112"/>
                </a:lnTo>
                <a:lnTo>
                  <a:pt x="8211060" y="2018372"/>
                </a:lnTo>
                <a:lnTo>
                  <a:pt x="8168104" y="2033787"/>
                </a:lnTo>
                <a:lnTo>
                  <a:pt x="8124290" y="2047306"/>
                </a:lnTo>
                <a:lnTo>
                  <a:pt x="8079666" y="2058881"/>
                </a:lnTo>
                <a:lnTo>
                  <a:pt x="8034281" y="2068462"/>
                </a:lnTo>
                <a:lnTo>
                  <a:pt x="7988186" y="2076000"/>
                </a:lnTo>
                <a:lnTo>
                  <a:pt x="7941429" y="2081445"/>
                </a:lnTo>
                <a:lnTo>
                  <a:pt x="7894061" y="2084748"/>
                </a:lnTo>
                <a:lnTo>
                  <a:pt x="7846129" y="2085860"/>
                </a:lnTo>
                <a:lnTo>
                  <a:pt x="0" y="2085860"/>
                </a:lnTo>
                <a:lnTo>
                  <a:pt x="0" y="2363978"/>
                </a:lnTo>
                <a:lnTo>
                  <a:pt x="7846129" y="2363978"/>
                </a:lnTo>
                <a:lnTo>
                  <a:pt x="7894712" y="2363081"/>
                </a:lnTo>
                <a:lnTo>
                  <a:pt x="7942849" y="2360411"/>
                </a:lnTo>
                <a:lnTo>
                  <a:pt x="7990510" y="2356000"/>
                </a:lnTo>
                <a:lnTo>
                  <a:pt x="8037663" y="2349879"/>
                </a:lnTo>
                <a:lnTo>
                  <a:pt x="8084275" y="2342081"/>
                </a:lnTo>
                <a:lnTo>
                  <a:pt x="8130316" y="2332636"/>
                </a:lnTo>
                <a:lnTo>
                  <a:pt x="8175753" y="2321577"/>
                </a:lnTo>
                <a:lnTo>
                  <a:pt x="8220556" y="2308934"/>
                </a:lnTo>
                <a:lnTo>
                  <a:pt x="8264692" y="2294740"/>
                </a:lnTo>
                <a:lnTo>
                  <a:pt x="8308130" y="2279026"/>
                </a:lnTo>
                <a:lnTo>
                  <a:pt x="8350838" y="2261824"/>
                </a:lnTo>
                <a:lnTo>
                  <a:pt x="8392786" y="2243165"/>
                </a:lnTo>
                <a:lnTo>
                  <a:pt x="8433940" y="2223081"/>
                </a:lnTo>
                <a:lnTo>
                  <a:pt x="8474270" y="2201603"/>
                </a:lnTo>
                <a:lnTo>
                  <a:pt x="8513743" y="2178764"/>
                </a:lnTo>
                <a:lnTo>
                  <a:pt x="8552329" y="2154594"/>
                </a:lnTo>
                <a:lnTo>
                  <a:pt x="8589996" y="2129126"/>
                </a:lnTo>
                <a:lnTo>
                  <a:pt x="8626711" y="2102390"/>
                </a:lnTo>
                <a:lnTo>
                  <a:pt x="8662445" y="2074419"/>
                </a:lnTo>
                <a:lnTo>
                  <a:pt x="8697164" y="2045245"/>
                </a:lnTo>
                <a:lnTo>
                  <a:pt x="8730837" y="2014898"/>
                </a:lnTo>
                <a:lnTo>
                  <a:pt x="8763433" y="1983411"/>
                </a:lnTo>
                <a:lnTo>
                  <a:pt x="8794920" y="1950815"/>
                </a:lnTo>
                <a:lnTo>
                  <a:pt x="8825266" y="1917141"/>
                </a:lnTo>
                <a:lnTo>
                  <a:pt x="8854440" y="1882422"/>
                </a:lnTo>
                <a:lnTo>
                  <a:pt x="8882410" y="1846688"/>
                </a:lnTo>
                <a:lnTo>
                  <a:pt x="8909145" y="1809972"/>
                </a:lnTo>
                <a:lnTo>
                  <a:pt x="8934613" y="1772305"/>
                </a:lnTo>
                <a:lnTo>
                  <a:pt x="8958782" y="1733719"/>
                </a:lnTo>
                <a:lnTo>
                  <a:pt x="8981621" y="1694244"/>
                </a:lnTo>
                <a:lnTo>
                  <a:pt x="9003099" y="1653914"/>
                </a:lnTo>
                <a:lnTo>
                  <a:pt x="9023182" y="1612760"/>
                </a:lnTo>
                <a:lnTo>
                  <a:pt x="9041841" y="1570812"/>
                </a:lnTo>
                <a:lnTo>
                  <a:pt x="9059043" y="1528104"/>
                </a:lnTo>
                <a:lnTo>
                  <a:pt x="9074757" y="1484665"/>
                </a:lnTo>
                <a:lnTo>
                  <a:pt x="9088951" y="1440529"/>
                </a:lnTo>
                <a:lnTo>
                  <a:pt x="9101593" y="1395726"/>
                </a:lnTo>
                <a:lnTo>
                  <a:pt x="9112652" y="1350288"/>
                </a:lnTo>
                <a:lnTo>
                  <a:pt x="9122097" y="1304247"/>
                </a:lnTo>
                <a:lnTo>
                  <a:pt x="9129895" y="1257635"/>
                </a:lnTo>
                <a:lnTo>
                  <a:pt x="9136016" y="1210482"/>
                </a:lnTo>
                <a:lnTo>
                  <a:pt x="9140426" y="1162821"/>
                </a:lnTo>
                <a:lnTo>
                  <a:pt x="9143096" y="1114684"/>
                </a:lnTo>
                <a:lnTo>
                  <a:pt x="9143993" y="1066101"/>
                </a:lnTo>
                <a:lnTo>
                  <a:pt x="9143993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>
            <a:extLst>
              <a:ext uri="{FF2B5EF4-FFF2-40B4-BE49-F238E27FC236}">
                <a16:creationId xmlns:a16="http://schemas.microsoft.com/office/drawing/2014/main" id="{A2D26BA9-29BA-E2DE-1857-978212789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264" y="932875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A028CD1-93CC-E232-2301-123B70A33A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6B2D75B7-0FAA-E01C-EA61-6AE448B64E9F}"/>
              </a:ext>
            </a:extLst>
          </p:cNvPr>
          <p:cNvSpPr txBox="1"/>
          <p:nvPr userDrawn="1"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24966D35-9263-3139-043E-16A7A33DBE0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00000"/>
            <a:ext cx="1695450" cy="849850"/>
          </a:xfrm>
          <a:prstGeom prst="rect">
            <a:avLst/>
          </a:prstGeom>
        </p:spPr>
      </p:pic>
      <p:sp>
        <p:nvSpPr>
          <p:cNvPr id="9" name="Segnaposto testo 3">
            <a:extLst>
              <a:ext uri="{FF2B5EF4-FFF2-40B4-BE49-F238E27FC236}">
                <a16:creationId xmlns:a16="http://schemas.microsoft.com/office/drawing/2014/main" id="{4BCF5742-4C6D-4F41-9210-F90B353924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98260" y="1355725"/>
            <a:ext cx="6781800" cy="2209800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7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196882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fondo Bianco_slide titolo e testo grande 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3">
            <a:extLst>
              <a:ext uri="{FF2B5EF4-FFF2-40B4-BE49-F238E27FC236}">
                <a16:creationId xmlns:a16="http://schemas.microsoft.com/office/drawing/2014/main" id="{8032A8A0-4FC0-F030-2BEE-07F7100F9665}"/>
              </a:ext>
            </a:extLst>
          </p:cNvPr>
          <p:cNvSpPr/>
          <p:nvPr userDrawn="1"/>
        </p:nvSpPr>
        <p:spPr>
          <a:xfrm>
            <a:off x="0" y="0"/>
            <a:ext cx="9144000" cy="2355215"/>
          </a:xfrm>
          <a:custGeom>
            <a:avLst/>
            <a:gdLst/>
            <a:ahLst/>
            <a:cxnLst/>
            <a:rect l="l" t="t" r="r" b="b"/>
            <a:pathLst>
              <a:path w="9144000" h="2355215">
                <a:moveTo>
                  <a:pt x="9144000" y="0"/>
                </a:moveTo>
                <a:lnTo>
                  <a:pt x="1137379" y="0"/>
                </a:lnTo>
                <a:lnTo>
                  <a:pt x="1097334" y="5197"/>
                </a:lnTo>
                <a:lnTo>
                  <a:pt x="1050722" y="12996"/>
                </a:lnTo>
                <a:lnTo>
                  <a:pt x="1004681" y="22440"/>
                </a:lnTo>
                <a:lnTo>
                  <a:pt x="959244" y="33500"/>
                </a:lnTo>
                <a:lnTo>
                  <a:pt x="914441" y="46143"/>
                </a:lnTo>
                <a:lnTo>
                  <a:pt x="870305" y="60337"/>
                </a:lnTo>
                <a:lnTo>
                  <a:pt x="826867" y="76051"/>
                </a:lnTo>
                <a:lnTo>
                  <a:pt x="784159" y="93253"/>
                </a:lnTo>
                <a:lnTo>
                  <a:pt x="742211" y="111912"/>
                </a:lnTo>
                <a:lnTo>
                  <a:pt x="701057" y="131996"/>
                </a:lnTo>
                <a:lnTo>
                  <a:pt x="660727" y="153474"/>
                </a:lnTo>
                <a:lnTo>
                  <a:pt x="621254" y="176313"/>
                </a:lnTo>
                <a:lnTo>
                  <a:pt x="582668" y="200483"/>
                </a:lnTo>
                <a:lnTo>
                  <a:pt x="545001" y="225951"/>
                </a:lnTo>
                <a:lnTo>
                  <a:pt x="508286" y="252687"/>
                </a:lnTo>
                <a:lnTo>
                  <a:pt x="472552" y="280657"/>
                </a:lnTo>
                <a:lnTo>
                  <a:pt x="437833" y="309832"/>
                </a:lnTo>
                <a:lnTo>
                  <a:pt x="404160" y="340179"/>
                </a:lnTo>
                <a:lnTo>
                  <a:pt x="371564" y="371666"/>
                </a:lnTo>
                <a:lnTo>
                  <a:pt x="340077" y="404262"/>
                </a:lnTo>
                <a:lnTo>
                  <a:pt x="309731" y="437936"/>
                </a:lnTo>
                <a:lnTo>
                  <a:pt x="280557" y="472655"/>
                </a:lnTo>
                <a:lnTo>
                  <a:pt x="252587" y="508389"/>
                </a:lnTo>
                <a:lnTo>
                  <a:pt x="225852" y="545105"/>
                </a:lnTo>
                <a:lnTo>
                  <a:pt x="200384" y="582772"/>
                </a:lnTo>
                <a:lnTo>
                  <a:pt x="176215" y="621358"/>
                </a:lnTo>
                <a:lnTo>
                  <a:pt x="153376" y="660832"/>
                </a:lnTo>
                <a:lnTo>
                  <a:pt x="131898" y="701162"/>
                </a:lnTo>
                <a:lnTo>
                  <a:pt x="111815" y="742317"/>
                </a:lnTo>
                <a:lnTo>
                  <a:pt x="93156" y="784265"/>
                </a:lnTo>
                <a:lnTo>
                  <a:pt x="75954" y="826973"/>
                </a:lnTo>
                <a:lnTo>
                  <a:pt x="60240" y="870412"/>
                </a:lnTo>
                <a:lnTo>
                  <a:pt x="46046" y="914548"/>
                </a:lnTo>
                <a:lnTo>
                  <a:pt x="33404" y="959351"/>
                </a:lnTo>
                <a:lnTo>
                  <a:pt x="22345" y="1004789"/>
                </a:lnTo>
                <a:lnTo>
                  <a:pt x="12900" y="1050830"/>
                </a:lnTo>
                <a:lnTo>
                  <a:pt x="5102" y="1097442"/>
                </a:lnTo>
                <a:lnTo>
                  <a:pt x="0" y="1136752"/>
                </a:lnTo>
                <a:lnTo>
                  <a:pt x="0" y="2355077"/>
                </a:lnTo>
                <a:lnTo>
                  <a:pt x="269109" y="2355077"/>
                </a:lnTo>
                <a:lnTo>
                  <a:pt x="269109" y="1288976"/>
                </a:lnTo>
                <a:lnTo>
                  <a:pt x="270221" y="1241043"/>
                </a:lnTo>
                <a:lnTo>
                  <a:pt x="273524" y="1193674"/>
                </a:lnTo>
                <a:lnTo>
                  <a:pt x="278970" y="1146916"/>
                </a:lnTo>
                <a:lnTo>
                  <a:pt x="286508" y="1100820"/>
                </a:lnTo>
                <a:lnTo>
                  <a:pt x="296089" y="1055435"/>
                </a:lnTo>
                <a:lnTo>
                  <a:pt x="307664" y="1010811"/>
                </a:lnTo>
                <a:lnTo>
                  <a:pt x="321184" y="966996"/>
                </a:lnTo>
                <a:lnTo>
                  <a:pt x="336598" y="924040"/>
                </a:lnTo>
                <a:lnTo>
                  <a:pt x="353859" y="881992"/>
                </a:lnTo>
                <a:lnTo>
                  <a:pt x="372917" y="840902"/>
                </a:lnTo>
                <a:lnTo>
                  <a:pt x="393721" y="800819"/>
                </a:lnTo>
                <a:lnTo>
                  <a:pt x="416223" y="761792"/>
                </a:lnTo>
                <a:lnTo>
                  <a:pt x="440374" y="723871"/>
                </a:lnTo>
                <a:lnTo>
                  <a:pt x="466124" y="687105"/>
                </a:lnTo>
                <a:lnTo>
                  <a:pt x="493423" y="651543"/>
                </a:lnTo>
                <a:lnTo>
                  <a:pt x="522223" y="617235"/>
                </a:lnTo>
                <a:lnTo>
                  <a:pt x="552474" y="584230"/>
                </a:lnTo>
                <a:lnTo>
                  <a:pt x="584127" y="552578"/>
                </a:lnTo>
                <a:lnTo>
                  <a:pt x="617132" y="522327"/>
                </a:lnTo>
                <a:lnTo>
                  <a:pt x="651440" y="493527"/>
                </a:lnTo>
                <a:lnTo>
                  <a:pt x="687002" y="466228"/>
                </a:lnTo>
                <a:lnTo>
                  <a:pt x="723768" y="440478"/>
                </a:lnTo>
                <a:lnTo>
                  <a:pt x="761690" y="416328"/>
                </a:lnTo>
                <a:lnTo>
                  <a:pt x="800716" y="393826"/>
                </a:lnTo>
                <a:lnTo>
                  <a:pt x="840799" y="373022"/>
                </a:lnTo>
                <a:lnTo>
                  <a:pt x="881889" y="353965"/>
                </a:lnTo>
                <a:lnTo>
                  <a:pt x="923937" y="336705"/>
                </a:lnTo>
                <a:lnTo>
                  <a:pt x="966893" y="321290"/>
                </a:lnTo>
                <a:lnTo>
                  <a:pt x="1010707" y="307771"/>
                </a:lnTo>
                <a:lnTo>
                  <a:pt x="1055331" y="296196"/>
                </a:lnTo>
                <a:lnTo>
                  <a:pt x="1100716" y="286615"/>
                </a:lnTo>
                <a:lnTo>
                  <a:pt x="1146811" y="279077"/>
                </a:lnTo>
                <a:lnTo>
                  <a:pt x="1193568" y="273632"/>
                </a:lnTo>
                <a:lnTo>
                  <a:pt x="1240936" y="270329"/>
                </a:lnTo>
                <a:lnTo>
                  <a:pt x="1288868" y="269217"/>
                </a:lnTo>
                <a:lnTo>
                  <a:pt x="9144000" y="269217"/>
                </a:lnTo>
                <a:lnTo>
                  <a:pt x="9144000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0">
            <a:extLst>
              <a:ext uri="{FF2B5EF4-FFF2-40B4-BE49-F238E27FC236}">
                <a16:creationId xmlns:a16="http://schemas.microsoft.com/office/drawing/2014/main" id="{5A9FF21C-4D30-D380-6B3A-67DEAE960221}"/>
              </a:ext>
            </a:extLst>
          </p:cNvPr>
          <p:cNvSpPr/>
          <p:nvPr userDrawn="1"/>
        </p:nvSpPr>
        <p:spPr>
          <a:xfrm>
            <a:off x="0" y="1972801"/>
            <a:ext cx="9144000" cy="2364105"/>
          </a:xfrm>
          <a:custGeom>
            <a:avLst/>
            <a:gdLst/>
            <a:ahLst/>
            <a:cxnLst/>
            <a:rect l="l" t="t" r="r" b="b"/>
            <a:pathLst>
              <a:path w="9144000" h="2364104">
                <a:moveTo>
                  <a:pt x="9143993" y="0"/>
                </a:moveTo>
                <a:lnTo>
                  <a:pt x="8865888" y="0"/>
                </a:lnTo>
                <a:lnTo>
                  <a:pt x="8865888" y="1066101"/>
                </a:lnTo>
                <a:lnTo>
                  <a:pt x="8864776" y="1114034"/>
                </a:lnTo>
                <a:lnTo>
                  <a:pt x="8861473" y="1161403"/>
                </a:lnTo>
                <a:lnTo>
                  <a:pt x="8856027" y="1208161"/>
                </a:lnTo>
                <a:lnTo>
                  <a:pt x="8848489" y="1254257"/>
                </a:lnTo>
                <a:lnTo>
                  <a:pt x="8838908" y="1299641"/>
                </a:lnTo>
                <a:lnTo>
                  <a:pt x="8827333" y="1344266"/>
                </a:lnTo>
                <a:lnTo>
                  <a:pt x="8813813" y="1388081"/>
                </a:lnTo>
                <a:lnTo>
                  <a:pt x="8798399" y="1431037"/>
                </a:lnTo>
                <a:lnTo>
                  <a:pt x="8781138" y="1473085"/>
                </a:lnTo>
                <a:lnTo>
                  <a:pt x="8762081" y="1514175"/>
                </a:lnTo>
                <a:lnTo>
                  <a:pt x="8741276" y="1554258"/>
                </a:lnTo>
                <a:lnTo>
                  <a:pt x="8718774" y="1593285"/>
                </a:lnTo>
                <a:lnTo>
                  <a:pt x="8694623" y="1631206"/>
                </a:lnTo>
                <a:lnTo>
                  <a:pt x="8668873" y="1667972"/>
                </a:lnTo>
                <a:lnTo>
                  <a:pt x="8641574" y="1703534"/>
                </a:lnTo>
                <a:lnTo>
                  <a:pt x="8612774" y="1737842"/>
                </a:lnTo>
                <a:lnTo>
                  <a:pt x="8582523" y="1770847"/>
                </a:lnTo>
                <a:lnTo>
                  <a:pt x="8550870" y="1802499"/>
                </a:lnTo>
                <a:lnTo>
                  <a:pt x="8517865" y="1832750"/>
                </a:lnTo>
                <a:lnTo>
                  <a:pt x="8483557" y="1861550"/>
                </a:lnTo>
                <a:lnTo>
                  <a:pt x="8447995" y="1888849"/>
                </a:lnTo>
                <a:lnTo>
                  <a:pt x="8411229" y="1914598"/>
                </a:lnTo>
                <a:lnTo>
                  <a:pt x="8373307" y="1938749"/>
                </a:lnTo>
                <a:lnTo>
                  <a:pt x="8334281" y="1961251"/>
                </a:lnTo>
                <a:lnTo>
                  <a:pt x="8294198" y="1982055"/>
                </a:lnTo>
                <a:lnTo>
                  <a:pt x="8253108" y="2001112"/>
                </a:lnTo>
                <a:lnTo>
                  <a:pt x="8211060" y="2018372"/>
                </a:lnTo>
                <a:lnTo>
                  <a:pt x="8168104" y="2033787"/>
                </a:lnTo>
                <a:lnTo>
                  <a:pt x="8124290" y="2047306"/>
                </a:lnTo>
                <a:lnTo>
                  <a:pt x="8079666" y="2058881"/>
                </a:lnTo>
                <a:lnTo>
                  <a:pt x="8034281" y="2068462"/>
                </a:lnTo>
                <a:lnTo>
                  <a:pt x="7988186" y="2076000"/>
                </a:lnTo>
                <a:lnTo>
                  <a:pt x="7941429" y="2081445"/>
                </a:lnTo>
                <a:lnTo>
                  <a:pt x="7894061" y="2084748"/>
                </a:lnTo>
                <a:lnTo>
                  <a:pt x="7846129" y="2085860"/>
                </a:lnTo>
                <a:lnTo>
                  <a:pt x="0" y="2085860"/>
                </a:lnTo>
                <a:lnTo>
                  <a:pt x="0" y="2363978"/>
                </a:lnTo>
                <a:lnTo>
                  <a:pt x="7846129" y="2363978"/>
                </a:lnTo>
                <a:lnTo>
                  <a:pt x="7894712" y="2363081"/>
                </a:lnTo>
                <a:lnTo>
                  <a:pt x="7942849" y="2360411"/>
                </a:lnTo>
                <a:lnTo>
                  <a:pt x="7990510" y="2356000"/>
                </a:lnTo>
                <a:lnTo>
                  <a:pt x="8037663" y="2349879"/>
                </a:lnTo>
                <a:lnTo>
                  <a:pt x="8084275" y="2342081"/>
                </a:lnTo>
                <a:lnTo>
                  <a:pt x="8130316" y="2332636"/>
                </a:lnTo>
                <a:lnTo>
                  <a:pt x="8175753" y="2321577"/>
                </a:lnTo>
                <a:lnTo>
                  <a:pt x="8220556" y="2308934"/>
                </a:lnTo>
                <a:lnTo>
                  <a:pt x="8264692" y="2294740"/>
                </a:lnTo>
                <a:lnTo>
                  <a:pt x="8308130" y="2279026"/>
                </a:lnTo>
                <a:lnTo>
                  <a:pt x="8350838" y="2261824"/>
                </a:lnTo>
                <a:lnTo>
                  <a:pt x="8392786" y="2243165"/>
                </a:lnTo>
                <a:lnTo>
                  <a:pt x="8433940" y="2223081"/>
                </a:lnTo>
                <a:lnTo>
                  <a:pt x="8474270" y="2201603"/>
                </a:lnTo>
                <a:lnTo>
                  <a:pt x="8513743" y="2178764"/>
                </a:lnTo>
                <a:lnTo>
                  <a:pt x="8552329" y="2154594"/>
                </a:lnTo>
                <a:lnTo>
                  <a:pt x="8589996" y="2129126"/>
                </a:lnTo>
                <a:lnTo>
                  <a:pt x="8626711" y="2102390"/>
                </a:lnTo>
                <a:lnTo>
                  <a:pt x="8662445" y="2074419"/>
                </a:lnTo>
                <a:lnTo>
                  <a:pt x="8697164" y="2045245"/>
                </a:lnTo>
                <a:lnTo>
                  <a:pt x="8730837" y="2014898"/>
                </a:lnTo>
                <a:lnTo>
                  <a:pt x="8763433" y="1983411"/>
                </a:lnTo>
                <a:lnTo>
                  <a:pt x="8794920" y="1950815"/>
                </a:lnTo>
                <a:lnTo>
                  <a:pt x="8825266" y="1917141"/>
                </a:lnTo>
                <a:lnTo>
                  <a:pt x="8854440" y="1882422"/>
                </a:lnTo>
                <a:lnTo>
                  <a:pt x="8882410" y="1846688"/>
                </a:lnTo>
                <a:lnTo>
                  <a:pt x="8909145" y="1809972"/>
                </a:lnTo>
                <a:lnTo>
                  <a:pt x="8934613" y="1772305"/>
                </a:lnTo>
                <a:lnTo>
                  <a:pt x="8958782" y="1733719"/>
                </a:lnTo>
                <a:lnTo>
                  <a:pt x="8981621" y="1694244"/>
                </a:lnTo>
                <a:lnTo>
                  <a:pt x="9003099" y="1653914"/>
                </a:lnTo>
                <a:lnTo>
                  <a:pt x="9023182" y="1612760"/>
                </a:lnTo>
                <a:lnTo>
                  <a:pt x="9041841" y="1570812"/>
                </a:lnTo>
                <a:lnTo>
                  <a:pt x="9059043" y="1528104"/>
                </a:lnTo>
                <a:lnTo>
                  <a:pt x="9074757" y="1484665"/>
                </a:lnTo>
                <a:lnTo>
                  <a:pt x="9088951" y="1440529"/>
                </a:lnTo>
                <a:lnTo>
                  <a:pt x="9101593" y="1395726"/>
                </a:lnTo>
                <a:lnTo>
                  <a:pt x="9112652" y="1350288"/>
                </a:lnTo>
                <a:lnTo>
                  <a:pt x="9122097" y="1304247"/>
                </a:lnTo>
                <a:lnTo>
                  <a:pt x="9129895" y="1257635"/>
                </a:lnTo>
                <a:lnTo>
                  <a:pt x="9136016" y="1210482"/>
                </a:lnTo>
                <a:lnTo>
                  <a:pt x="9140426" y="1162821"/>
                </a:lnTo>
                <a:lnTo>
                  <a:pt x="9143096" y="1114684"/>
                </a:lnTo>
                <a:lnTo>
                  <a:pt x="9143993" y="1066101"/>
                </a:lnTo>
                <a:lnTo>
                  <a:pt x="9143993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>
            <a:extLst>
              <a:ext uri="{FF2B5EF4-FFF2-40B4-BE49-F238E27FC236}">
                <a16:creationId xmlns:a16="http://schemas.microsoft.com/office/drawing/2014/main" id="{A2D26BA9-29BA-E2DE-1857-978212789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264" y="932875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A028CD1-93CC-E232-2301-123B70A33A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6B2D75B7-0FAA-E01C-EA61-6AE448B64E9F}"/>
              </a:ext>
            </a:extLst>
          </p:cNvPr>
          <p:cNvSpPr txBox="1"/>
          <p:nvPr userDrawn="1"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24966D35-9263-3139-043E-16A7A33DBE0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00000"/>
            <a:ext cx="1695450" cy="849850"/>
          </a:xfrm>
          <a:prstGeom prst="rect">
            <a:avLst/>
          </a:prstGeom>
        </p:spPr>
      </p:pic>
      <p:sp>
        <p:nvSpPr>
          <p:cNvPr id="9" name="Segnaposto testo 3">
            <a:extLst>
              <a:ext uri="{FF2B5EF4-FFF2-40B4-BE49-F238E27FC236}">
                <a16:creationId xmlns:a16="http://schemas.microsoft.com/office/drawing/2014/main" id="{4BCF5742-4C6D-4F41-9210-F90B353924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98260" y="1355725"/>
            <a:ext cx="6781800" cy="2209800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7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383216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esto grande 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3">
            <a:extLst>
              <a:ext uri="{FF2B5EF4-FFF2-40B4-BE49-F238E27FC236}">
                <a16:creationId xmlns:a16="http://schemas.microsoft.com/office/drawing/2014/main" id="{8032A8A0-4FC0-F030-2BEE-07F7100F9665}"/>
              </a:ext>
            </a:extLst>
          </p:cNvPr>
          <p:cNvSpPr/>
          <p:nvPr userDrawn="1"/>
        </p:nvSpPr>
        <p:spPr>
          <a:xfrm>
            <a:off x="0" y="0"/>
            <a:ext cx="9144000" cy="2355215"/>
          </a:xfrm>
          <a:custGeom>
            <a:avLst/>
            <a:gdLst/>
            <a:ahLst/>
            <a:cxnLst/>
            <a:rect l="l" t="t" r="r" b="b"/>
            <a:pathLst>
              <a:path w="9144000" h="2355215">
                <a:moveTo>
                  <a:pt x="9144000" y="0"/>
                </a:moveTo>
                <a:lnTo>
                  <a:pt x="1137379" y="0"/>
                </a:lnTo>
                <a:lnTo>
                  <a:pt x="1097334" y="5197"/>
                </a:lnTo>
                <a:lnTo>
                  <a:pt x="1050722" y="12996"/>
                </a:lnTo>
                <a:lnTo>
                  <a:pt x="1004681" y="22440"/>
                </a:lnTo>
                <a:lnTo>
                  <a:pt x="959244" y="33500"/>
                </a:lnTo>
                <a:lnTo>
                  <a:pt x="914441" y="46143"/>
                </a:lnTo>
                <a:lnTo>
                  <a:pt x="870305" y="60337"/>
                </a:lnTo>
                <a:lnTo>
                  <a:pt x="826867" y="76051"/>
                </a:lnTo>
                <a:lnTo>
                  <a:pt x="784159" y="93253"/>
                </a:lnTo>
                <a:lnTo>
                  <a:pt x="742211" y="111912"/>
                </a:lnTo>
                <a:lnTo>
                  <a:pt x="701057" y="131996"/>
                </a:lnTo>
                <a:lnTo>
                  <a:pt x="660727" y="153474"/>
                </a:lnTo>
                <a:lnTo>
                  <a:pt x="621254" y="176313"/>
                </a:lnTo>
                <a:lnTo>
                  <a:pt x="582668" y="200483"/>
                </a:lnTo>
                <a:lnTo>
                  <a:pt x="545001" y="225951"/>
                </a:lnTo>
                <a:lnTo>
                  <a:pt x="508286" y="252687"/>
                </a:lnTo>
                <a:lnTo>
                  <a:pt x="472552" y="280657"/>
                </a:lnTo>
                <a:lnTo>
                  <a:pt x="437833" y="309832"/>
                </a:lnTo>
                <a:lnTo>
                  <a:pt x="404160" y="340179"/>
                </a:lnTo>
                <a:lnTo>
                  <a:pt x="371564" y="371666"/>
                </a:lnTo>
                <a:lnTo>
                  <a:pt x="340077" y="404262"/>
                </a:lnTo>
                <a:lnTo>
                  <a:pt x="309731" y="437936"/>
                </a:lnTo>
                <a:lnTo>
                  <a:pt x="280557" y="472655"/>
                </a:lnTo>
                <a:lnTo>
                  <a:pt x="252587" y="508389"/>
                </a:lnTo>
                <a:lnTo>
                  <a:pt x="225852" y="545105"/>
                </a:lnTo>
                <a:lnTo>
                  <a:pt x="200384" y="582772"/>
                </a:lnTo>
                <a:lnTo>
                  <a:pt x="176215" y="621358"/>
                </a:lnTo>
                <a:lnTo>
                  <a:pt x="153376" y="660832"/>
                </a:lnTo>
                <a:lnTo>
                  <a:pt x="131898" y="701162"/>
                </a:lnTo>
                <a:lnTo>
                  <a:pt x="111815" y="742317"/>
                </a:lnTo>
                <a:lnTo>
                  <a:pt x="93156" y="784265"/>
                </a:lnTo>
                <a:lnTo>
                  <a:pt x="75954" y="826973"/>
                </a:lnTo>
                <a:lnTo>
                  <a:pt x="60240" y="870412"/>
                </a:lnTo>
                <a:lnTo>
                  <a:pt x="46046" y="914548"/>
                </a:lnTo>
                <a:lnTo>
                  <a:pt x="33404" y="959351"/>
                </a:lnTo>
                <a:lnTo>
                  <a:pt x="22345" y="1004789"/>
                </a:lnTo>
                <a:lnTo>
                  <a:pt x="12900" y="1050830"/>
                </a:lnTo>
                <a:lnTo>
                  <a:pt x="5102" y="1097442"/>
                </a:lnTo>
                <a:lnTo>
                  <a:pt x="0" y="1136752"/>
                </a:lnTo>
                <a:lnTo>
                  <a:pt x="0" y="2355077"/>
                </a:lnTo>
                <a:lnTo>
                  <a:pt x="269109" y="2355077"/>
                </a:lnTo>
                <a:lnTo>
                  <a:pt x="269109" y="1288976"/>
                </a:lnTo>
                <a:lnTo>
                  <a:pt x="270221" y="1241043"/>
                </a:lnTo>
                <a:lnTo>
                  <a:pt x="273524" y="1193674"/>
                </a:lnTo>
                <a:lnTo>
                  <a:pt x="278970" y="1146916"/>
                </a:lnTo>
                <a:lnTo>
                  <a:pt x="286508" y="1100820"/>
                </a:lnTo>
                <a:lnTo>
                  <a:pt x="296089" y="1055435"/>
                </a:lnTo>
                <a:lnTo>
                  <a:pt x="307664" y="1010811"/>
                </a:lnTo>
                <a:lnTo>
                  <a:pt x="321184" y="966996"/>
                </a:lnTo>
                <a:lnTo>
                  <a:pt x="336598" y="924040"/>
                </a:lnTo>
                <a:lnTo>
                  <a:pt x="353859" y="881992"/>
                </a:lnTo>
                <a:lnTo>
                  <a:pt x="372917" y="840902"/>
                </a:lnTo>
                <a:lnTo>
                  <a:pt x="393721" y="800819"/>
                </a:lnTo>
                <a:lnTo>
                  <a:pt x="416223" y="761792"/>
                </a:lnTo>
                <a:lnTo>
                  <a:pt x="440374" y="723871"/>
                </a:lnTo>
                <a:lnTo>
                  <a:pt x="466124" y="687105"/>
                </a:lnTo>
                <a:lnTo>
                  <a:pt x="493423" y="651543"/>
                </a:lnTo>
                <a:lnTo>
                  <a:pt x="522223" y="617235"/>
                </a:lnTo>
                <a:lnTo>
                  <a:pt x="552474" y="584230"/>
                </a:lnTo>
                <a:lnTo>
                  <a:pt x="584127" y="552578"/>
                </a:lnTo>
                <a:lnTo>
                  <a:pt x="617132" y="522327"/>
                </a:lnTo>
                <a:lnTo>
                  <a:pt x="651440" y="493527"/>
                </a:lnTo>
                <a:lnTo>
                  <a:pt x="687002" y="466228"/>
                </a:lnTo>
                <a:lnTo>
                  <a:pt x="723768" y="440478"/>
                </a:lnTo>
                <a:lnTo>
                  <a:pt x="761690" y="416328"/>
                </a:lnTo>
                <a:lnTo>
                  <a:pt x="800716" y="393826"/>
                </a:lnTo>
                <a:lnTo>
                  <a:pt x="840799" y="373022"/>
                </a:lnTo>
                <a:lnTo>
                  <a:pt x="881889" y="353965"/>
                </a:lnTo>
                <a:lnTo>
                  <a:pt x="923937" y="336705"/>
                </a:lnTo>
                <a:lnTo>
                  <a:pt x="966893" y="321290"/>
                </a:lnTo>
                <a:lnTo>
                  <a:pt x="1010707" y="307771"/>
                </a:lnTo>
                <a:lnTo>
                  <a:pt x="1055331" y="296196"/>
                </a:lnTo>
                <a:lnTo>
                  <a:pt x="1100716" y="286615"/>
                </a:lnTo>
                <a:lnTo>
                  <a:pt x="1146811" y="279077"/>
                </a:lnTo>
                <a:lnTo>
                  <a:pt x="1193568" y="273632"/>
                </a:lnTo>
                <a:lnTo>
                  <a:pt x="1240936" y="270329"/>
                </a:lnTo>
                <a:lnTo>
                  <a:pt x="1288868" y="269217"/>
                </a:lnTo>
                <a:lnTo>
                  <a:pt x="9144000" y="269217"/>
                </a:lnTo>
                <a:lnTo>
                  <a:pt x="9144000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0">
            <a:extLst>
              <a:ext uri="{FF2B5EF4-FFF2-40B4-BE49-F238E27FC236}">
                <a16:creationId xmlns:a16="http://schemas.microsoft.com/office/drawing/2014/main" id="{5A9FF21C-4D30-D380-6B3A-67DEAE960221}"/>
              </a:ext>
            </a:extLst>
          </p:cNvPr>
          <p:cNvSpPr/>
          <p:nvPr userDrawn="1"/>
        </p:nvSpPr>
        <p:spPr>
          <a:xfrm>
            <a:off x="0" y="1972801"/>
            <a:ext cx="9144000" cy="2364105"/>
          </a:xfrm>
          <a:custGeom>
            <a:avLst/>
            <a:gdLst/>
            <a:ahLst/>
            <a:cxnLst/>
            <a:rect l="l" t="t" r="r" b="b"/>
            <a:pathLst>
              <a:path w="9144000" h="2364104">
                <a:moveTo>
                  <a:pt x="9143993" y="0"/>
                </a:moveTo>
                <a:lnTo>
                  <a:pt x="8865888" y="0"/>
                </a:lnTo>
                <a:lnTo>
                  <a:pt x="8865888" y="1066101"/>
                </a:lnTo>
                <a:lnTo>
                  <a:pt x="8864776" y="1114034"/>
                </a:lnTo>
                <a:lnTo>
                  <a:pt x="8861473" y="1161403"/>
                </a:lnTo>
                <a:lnTo>
                  <a:pt x="8856027" y="1208161"/>
                </a:lnTo>
                <a:lnTo>
                  <a:pt x="8848489" y="1254257"/>
                </a:lnTo>
                <a:lnTo>
                  <a:pt x="8838908" y="1299641"/>
                </a:lnTo>
                <a:lnTo>
                  <a:pt x="8827333" y="1344266"/>
                </a:lnTo>
                <a:lnTo>
                  <a:pt x="8813813" y="1388081"/>
                </a:lnTo>
                <a:lnTo>
                  <a:pt x="8798399" y="1431037"/>
                </a:lnTo>
                <a:lnTo>
                  <a:pt x="8781138" y="1473085"/>
                </a:lnTo>
                <a:lnTo>
                  <a:pt x="8762081" y="1514175"/>
                </a:lnTo>
                <a:lnTo>
                  <a:pt x="8741276" y="1554258"/>
                </a:lnTo>
                <a:lnTo>
                  <a:pt x="8718774" y="1593285"/>
                </a:lnTo>
                <a:lnTo>
                  <a:pt x="8694623" y="1631206"/>
                </a:lnTo>
                <a:lnTo>
                  <a:pt x="8668873" y="1667972"/>
                </a:lnTo>
                <a:lnTo>
                  <a:pt x="8641574" y="1703534"/>
                </a:lnTo>
                <a:lnTo>
                  <a:pt x="8612774" y="1737842"/>
                </a:lnTo>
                <a:lnTo>
                  <a:pt x="8582523" y="1770847"/>
                </a:lnTo>
                <a:lnTo>
                  <a:pt x="8550870" y="1802499"/>
                </a:lnTo>
                <a:lnTo>
                  <a:pt x="8517865" y="1832750"/>
                </a:lnTo>
                <a:lnTo>
                  <a:pt x="8483557" y="1861550"/>
                </a:lnTo>
                <a:lnTo>
                  <a:pt x="8447995" y="1888849"/>
                </a:lnTo>
                <a:lnTo>
                  <a:pt x="8411229" y="1914598"/>
                </a:lnTo>
                <a:lnTo>
                  <a:pt x="8373307" y="1938749"/>
                </a:lnTo>
                <a:lnTo>
                  <a:pt x="8334281" y="1961251"/>
                </a:lnTo>
                <a:lnTo>
                  <a:pt x="8294198" y="1982055"/>
                </a:lnTo>
                <a:lnTo>
                  <a:pt x="8253108" y="2001112"/>
                </a:lnTo>
                <a:lnTo>
                  <a:pt x="8211060" y="2018372"/>
                </a:lnTo>
                <a:lnTo>
                  <a:pt x="8168104" y="2033787"/>
                </a:lnTo>
                <a:lnTo>
                  <a:pt x="8124290" y="2047306"/>
                </a:lnTo>
                <a:lnTo>
                  <a:pt x="8079666" y="2058881"/>
                </a:lnTo>
                <a:lnTo>
                  <a:pt x="8034281" y="2068462"/>
                </a:lnTo>
                <a:lnTo>
                  <a:pt x="7988186" y="2076000"/>
                </a:lnTo>
                <a:lnTo>
                  <a:pt x="7941429" y="2081445"/>
                </a:lnTo>
                <a:lnTo>
                  <a:pt x="7894061" y="2084748"/>
                </a:lnTo>
                <a:lnTo>
                  <a:pt x="7846129" y="2085860"/>
                </a:lnTo>
                <a:lnTo>
                  <a:pt x="0" y="2085860"/>
                </a:lnTo>
                <a:lnTo>
                  <a:pt x="0" y="2363978"/>
                </a:lnTo>
                <a:lnTo>
                  <a:pt x="7846129" y="2363978"/>
                </a:lnTo>
                <a:lnTo>
                  <a:pt x="7894712" y="2363081"/>
                </a:lnTo>
                <a:lnTo>
                  <a:pt x="7942849" y="2360411"/>
                </a:lnTo>
                <a:lnTo>
                  <a:pt x="7990510" y="2356000"/>
                </a:lnTo>
                <a:lnTo>
                  <a:pt x="8037663" y="2349879"/>
                </a:lnTo>
                <a:lnTo>
                  <a:pt x="8084275" y="2342081"/>
                </a:lnTo>
                <a:lnTo>
                  <a:pt x="8130316" y="2332636"/>
                </a:lnTo>
                <a:lnTo>
                  <a:pt x="8175753" y="2321577"/>
                </a:lnTo>
                <a:lnTo>
                  <a:pt x="8220556" y="2308934"/>
                </a:lnTo>
                <a:lnTo>
                  <a:pt x="8264692" y="2294740"/>
                </a:lnTo>
                <a:lnTo>
                  <a:pt x="8308130" y="2279026"/>
                </a:lnTo>
                <a:lnTo>
                  <a:pt x="8350838" y="2261824"/>
                </a:lnTo>
                <a:lnTo>
                  <a:pt x="8392786" y="2243165"/>
                </a:lnTo>
                <a:lnTo>
                  <a:pt x="8433940" y="2223081"/>
                </a:lnTo>
                <a:lnTo>
                  <a:pt x="8474270" y="2201603"/>
                </a:lnTo>
                <a:lnTo>
                  <a:pt x="8513743" y="2178764"/>
                </a:lnTo>
                <a:lnTo>
                  <a:pt x="8552329" y="2154594"/>
                </a:lnTo>
                <a:lnTo>
                  <a:pt x="8589996" y="2129126"/>
                </a:lnTo>
                <a:lnTo>
                  <a:pt x="8626711" y="2102390"/>
                </a:lnTo>
                <a:lnTo>
                  <a:pt x="8662445" y="2074419"/>
                </a:lnTo>
                <a:lnTo>
                  <a:pt x="8697164" y="2045245"/>
                </a:lnTo>
                <a:lnTo>
                  <a:pt x="8730837" y="2014898"/>
                </a:lnTo>
                <a:lnTo>
                  <a:pt x="8763433" y="1983411"/>
                </a:lnTo>
                <a:lnTo>
                  <a:pt x="8794920" y="1950815"/>
                </a:lnTo>
                <a:lnTo>
                  <a:pt x="8825266" y="1917141"/>
                </a:lnTo>
                <a:lnTo>
                  <a:pt x="8854440" y="1882422"/>
                </a:lnTo>
                <a:lnTo>
                  <a:pt x="8882410" y="1846688"/>
                </a:lnTo>
                <a:lnTo>
                  <a:pt x="8909145" y="1809972"/>
                </a:lnTo>
                <a:lnTo>
                  <a:pt x="8934613" y="1772305"/>
                </a:lnTo>
                <a:lnTo>
                  <a:pt x="8958782" y="1733719"/>
                </a:lnTo>
                <a:lnTo>
                  <a:pt x="8981621" y="1694244"/>
                </a:lnTo>
                <a:lnTo>
                  <a:pt x="9003099" y="1653914"/>
                </a:lnTo>
                <a:lnTo>
                  <a:pt x="9023182" y="1612760"/>
                </a:lnTo>
                <a:lnTo>
                  <a:pt x="9041841" y="1570812"/>
                </a:lnTo>
                <a:lnTo>
                  <a:pt x="9059043" y="1528104"/>
                </a:lnTo>
                <a:lnTo>
                  <a:pt x="9074757" y="1484665"/>
                </a:lnTo>
                <a:lnTo>
                  <a:pt x="9088951" y="1440529"/>
                </a:lnTo>
                <a:lnTo>
                  <a:pt x="9101593" y="1395726"/>
                </a:lnTo>
                <a:lnTo>
                  <a:pt x="9112652" y="1350288"/>
                </a:lnTo>
                <a:lnTo>
                  <a:pt x="9122097" y="1304247"/>
                </a:lnTo>
                <a:lnTo>
                  <a:pt x="9129895" y="1257635"/>
                </a:lnTo>
                <a:lnTo>
                  <a:pt x="9136016" y="1210482"/>
                </a:lnTo>
                <a:lnTo>
                  <a:pt x="9140426" y="1162821"/>
                </a:lnTo>
                <a:lnTo>
                  <a:pt x="9143096" y="1114684"/>
                </a:lnTo>
                <a:lnTo>
                  <a:pt x="9143993" y="1066101"/>
                </a:lnTo>
                <a:lnTo>
                  <a:pt x="9143993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A028CD1-93CC-E232-2301-123B70A33A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6B2D75B7-0FAA-E01C-EA61-6AE448B64E9F}"/>
              </a:ext>
            </a:extLst>
          </p:cNvPr>
          <p:cNvSpPr txBox="1"/>
          <p:nvPr userDrawn="1"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24966D35-9263-3139-043E-16A7A33DBE0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00000"/>
            <a:ext cx="1695450" cy="849850"/>
          </a:xfrm>
          <a:prstGeom prst="rect">
            <a:avLst/>
          </a:prstGeom>
        </p:spPr>
      </p:pic>
      <p:sp>
        <p:nvSpPr>
          <p:cNvPr id="9" name="Segnaposto testo 3">
            <a:extLst>
              <a:ext uri="{FF2B5EF4-FFF2-40B4-BE49-F238E27FC236}">
                <a16:creationId xmlns:a16="http://schemas.microsoft.com/office/drawing/2014/main" id="{4BCF5742-4C6D-4F41-9210-F90B353924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81100" y="1071865"/>
            <a:ext cx="6781800" cy="2209800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7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298490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titolo e  testo 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3">
            <a:extLst>
              <a:ext uri="{FF2B5EF4-FFF2-40B4-BE49-F238E27FC236}">
                <a16:creationId xmlns:a16="http://schemas.microsoft.com/office/drawing/2014/main" id="{8032A8A0-4FC0-F030-2BEE-07F7100F9665}"/>
              </a:ext>
            </a:extLst>
          </p:cNvPr>
          <p:cNvSpPr/>
          <p:nvPr userDrawn="1"/>
        </p:nvSpPr>
        <p:spPr>
          <a:xfrm>
            <a:off x="-15903" y="0"/>
            <a:ext cx="9144000" cy="2355215"/>
          </a:xfrm>
          <a:custGeom>
            <a:avLst/>
            <a:gdLst/>
            <a:ahLst/>
            <a:cxnLst/>
            <a:rect l="l" t="t" r="r" b="b"/>
            <a:pathLst>
              <a:path w="9144000" h="2355215">
                <a:moveTo>
                  <a:pt x="9144000" y="0"/>
                </a:moveTo>
                <a:lnTo>
                  <a:pt x="1137379" y="0"/>
                </a:lnTo>
                <a:lnTo>
                  <a:pt x="1097334" y="5197"/>
                </a:lnTo>
                <a:lnTo>
                  <a:pt x="1050722" y="12996"/>
                </a:lnTo>
                <a:lnTo>
                  <a:pt x="1004681" y="22440"/>
                </a:lnTo>
                <a:lnTo>
                  <a:pt x="959244" y="33500"/>
                </a:lnTo>
                <a:lnTo>
                  <a:pt x="914441" y="46143"/>
                </a:lnTo>
                <a:lnTo>
                  <a:pt x="870305" y="60337"/>
                </a:lnTo>
                <a:lnTo>
                  <a:pt x="826867" y="76051"/>
                </a:lnTo>
                <a:lnTo>
                  <a:pt x="784159" y="93253"/>
                </a:lnTo>
                <a:lnTo>
                  <a:pt x="742211" y="111912"/>
                </a:lnTo>
                <a:lnTo>
                  <a:pt x="701057" y="131996"/>
                </a:lnTo>
                <a:lnTo>
                  <a:pt x="660727" y="153474"/>
                </a:lnTo>
                <a:lnTo>
                  <a:pt x="621254" y="176313"/>
                </a:lnTo>
                <a:lnTo>
                  <a:pt x="582668" y="200483"/>
                </a:lnTo>
                <a:lnTo>
                  <a:pt x="545001" y="225951"/>
                </a:lnTo>
                <a:lnTo>
                  <a:pt x="508286" y="252687"/>
                </a:lnTo>
                <a:lnTo>
                  <a:pt x="472552" y="280657"/>
                </a:lnTo>
                <a:lnTo>
                  <a:pt x="437833" y="309832"/>
                </a:lnTo>
                <a:lnTo>
                  <a:pt x="404160" y="340179"/>
                </a:lnTo>
                <a:lnTo>
                  <a:pt x="371564" y="371666"/>
                </a:lnTo>
                <a:lnTo>
                  <a:pt x="340077" y="404262"/>
                </a:lnTo>
                <a:lnTo>
                  <a:pt x="309731" y="437936"/>
                </a:lnTo>
                <a:lnTo>
                  <a:pt x="280557" y="472655"/>
                </a:lnTo>
                <a:lnTo>
                  <a:pt x="252587" y="508389"/>
                </a:lnTo>
                <a:lnTo>
                  <a:pt x="225852" y="545105"/>
                </a:lnTo>
                <a:lnTo>
                  <a:pt x="200384" y="582772"/>
                </a:lnTo>
                <a:lnTo>
                  <a:pt x="176215" y="621358"/>
                </a:lnTo>
                <a:lnTo>
                  <a:pt x="153376" y="660832"/>
                </a:lnTo>
                <a:lnTo>
                  <a:pt x="131898" y="701162"/>
                </a:lnTo>
                <a:lnTo>
                  <a:pt x="111815" y="742317"/>
                </a:lnTo>
                <a:lnTo>
                  <a:pt x="93156" y="784265"/>
                </a:lnTo>
                <a:lnTo>
                  <a:pt x="75954" y="826973"/>
                </a:lnTo>
                <a:lnTo>
                  <a:pt x="60240" y="870412"/>
                </a:lnTo>
                <a:lnTo>
                  <a:pt x="46046" y="914548"/>
                </a:lnTo>
                <a:lnTo>
                  <a:pt x="33404" y="959351"/>
                </a:lnTo>
                <a:lnTo>
                  <a:pt x="22345" y="1004789"/>
                </a:lnTo>
                <a:lnTo>
                  <a:pt x="12900" y="1050830"/>
                </a:lnTo>
                <a:lnTo>
                  <a:pt x="5102" y="1097442"/>
                </a:lnTo>
                <a:lnTo>
                  <a:pt x="0" y="1136752"/>
                </a:lnTo>
                <a:lnTo>
                  <a:pt x="0" y="2355077"/>
                </a:lnTo>
                <a:lnTo>
                  <a:pt x="269109" y="2355077"/>
                </a:lnTo>
                <a:lnTo>
                  <a:pt x="269109" y="1288976"/>
                </a:lnTo>
                <a:lnTo>
                  <a:pt x="270221" y="1241043"/>
                </a:lnTo>
                <a:lnTo>
                  <a:pt x="273524" y="1193674"/>
                </a:lnTo>
                <a:lnTo>
                  <a:pt x="278970" y="1146916"/>
                </a:lnTo>
                <a:lnTo>
                  <a:pt x="286508" y="1100820"/>
                </a:lnTo>
                <a:lnTo>
                  <a:pt x="296089" y="1055435"/>
                </a:lnTo>
                <a:lnTo>
                  <a:pt x="307664" y="1010811"/>
                </a:lnTo>
                <a:lnTo>
                  <a:pt x="321184" y="966996"/>
                </a:lnTo>
                <a:lnTo>
                  <a:pt x="336598" y="924040"/>
                </a:lnTo>
                <a:lnTo>
                  <a:pt x="353859" y="881992"/>
                </a:lnTo>
                <a:lnTo>
                  <a:pt x="372917" y="840902"/>
                </a:lnTo>
                <a:lnTo>
                  <a:pt x="393721" y="800819"/>
                </a:lnTo>
                <a:lnTo>
                  <a:pt x="416223" y="761792"/>
                </a:lnTo>
                <a:lnTo>
                  <a:pt x="440374" y="723871"/>
                </a:lnTo>
                <a:lnTo>
                  <a:pt x="466124" y="687105"/>
                </a:lnTo>
                <a:lnTo>
                  <a:pt x="493423" y="651543"/>
                </a:lnTo>
                <a:lnTo>
                  <a:pt x="522223" y="617235"/>
                </a:lnTo>
                <a:lnTo>
                  <a:pt x="552474" y="584230"/>
                </a:lnTo>
                <a:lnTo>
                  <a:pt x="584127" y="552578"/>
                </a:lnTo>
                <a:lnTo>
                  <a:pt x="617132" y="522327"/>
                </a:lnTo>
                <a:lnTo>
                  <a:pt x="651440" y="493527"/>
                </a:lnTo>
                <a:lnTo>
                  <a:pt x="687002" y="466228"/>
                </a:lnTo>
                <a:lnTo>
                  <a:pt x="723768" y="440478"/>
                </a:lnTo>
                <a:lnTo>
                  <a:pt x="761690" y="416328"/>
                </a:lnTo>
                <a:lnTo>
                  <a:pt x="800716" y="393826"/>
                </a:lnTo>
                <a:lnTo>
                  <a:pt x="840799" y="373022"/>
                </a:lnTo>
                <a:lnTo>
                  <a:pt x="881889" y="353965"/>
                </a:lnTo>
                <a:lnTo>
                  <a:pt x="923937" y="336705"/>
                </a:lnTo>
                <a:lnTo>
                  <a:pt x="966893" y="321290"/>
                </a:lnTo>
                <a:lnTo>
                  <a:pt x="1010707" y="307771"/>
                </a:lnTo>
                <a:lnTo>
                  <a:pt x="1055331" y="296196"/>
                </a:lnTo>
                <a:lnTo>
                  <a:pt x="1100716" y="286615"/>
                </a:lnTo>
                <a:lnTo>
                  <a:pt x="1146811" y="279077"/>
                </a:lnTo>
                <a:lnTo>
                  <a:pt x="1193568" y="273632"/>
                </a:lnTo>
                <a:lnTo>
                  <a:pt x="1240936" y="270329"/>
                </a:lnTo>
                <a:lnTo>
                  <a:pt x="1288868" y="269217"/>
                </a:lnTo>
                <a:lnTo>
                  <a:pt x="9144000" y="269217"/>
                </a:lnTo>
                <a:lnTo>
                  <a:pt x="9144000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0">
            <a:extLst>
              <a:ext uri="{FF2B5EF4-FFF2-40B4-BE49-F238E27FC236}">
                <a16:creationId xmlns:a16="http://schemas.microsoft.com/office/drawing/2014/main" id="{5A9FF21C-4D30-D380-6B3A-67DEAE960221}"/>
              </a:ext>
            </a:extLst>
          </p:cNvPr>
          <p:cNvSpPr/>
          <p:nvPr userDrawn="1"/>
        </p:nvSpPr>
        <p:spPr>
          <a:xfrm>
            <a:off x="0" y="1972801"/>
            <a:ext cx="9144000" cy="2364105"/>
          </a:xfrm>
          <a:custGeom>
            <a:avLst/>
            <a:gdLst/>
            <a:ahLst/>
            <a:cxnLst/>
            <a:rect l="l" t="t" r="r" b="b"/>
            <a:pathLst>
              <a:path w="9144000" h="2364104">
                <a:moveTo>
                  <a:pt x="9143993" y="0"/>
                </a:moveTo>
                <a:lnTo>
                  <a:pt x="8865888" y="0"/>
                </a:lnTo>
                <a:lnTo>
                  <a:pt x="8865888" y="1066101"/>
                </a:lnTo>
                <a:lnTo>
                  <a:pt x="8864776" y="1114034"/>
                </a:lnTo>
                <a:lnTo>
                  <a:pt x="8861473" y="1161403"/>
                </a:lnTo>
                <a:lnTo>
                  <a:pt x="8856027" y="1208161"/>
                </a:lnTo>
                <a:lnTo>
                  <a:pt x="8848489" y="1254257"/>
                </a:lnTo>
                <a:lnTo>
                  <a:pt x="8838908" y="1299641"/>
                </a:lnTo>
                <a:lnTo>
                  <a:pt x="8827333" y="1344266"/>
                </a:lnTo>
                <a:lnTo>
                  <a:pt x="8813813" y="1388081"/>
                </a:lnTo>
                <a:lnTo>
                  <a:pt x="8798399" y="1431037"/>
                </a:lnTo>
                <a:lnTo>
                  <a:pt x="8781138" y="1473085"/>
                </a:lnTo>
                <a:lnTo>
                  <a:pt x="8762081" y="1514175"/>
                </a:lnTo>
                <a:lnTo>
                  <a:pt x="8741276" y="1554258"/>
                </a:lnTo>
                <a:lnTo>
                  <a:pt x="8718774" y="1593285"/>
                </a:lnTo>
                <a:lnTo>
                  <a:pt x="8694623" y="1631206"/>
                </a:lnTo>
                <a:lnTo>
                  <a:pt x="8668873" y="1667972"/>
                </a:lnTo>
                <a:lnTo>
                  <a:pt x="8641574" y="1703534"/>
                </a:lnTo>
                <a:lnTo>
                  <a:pt x="8612774" y="1737842"/>
                </a:lnTo>
                <a:lnTo>
                  <a:pt x="8582523" y="1770847"/>
                </a:lnTo>
                <a:lnTo>
                  <a:pt x="8550870" y="1802499"/>
                </a:lnTo>
                <a:lnTo>
                  <a:pt x="8517865" y="1832750"/>
                </a:lnTo>
                <a:lnTo>
                  <a:pt x="8483557" y="1861550"/>
                </a:lnTo>
                <a:lnTo>
                  <a:pt x="8447995" y="1888849"/>
                </a:lnTo>
                <a:lnTo>
                  <a:pt x="8411229" y="1914598"/>
                </a:lnTo>
                <a:lnTo>
                  <a:pt x="8373307" y="1938749"/>
                </a:lnTo>
                <a:lnTo>
                  <a:pt x="8334281" y="1961251"/>
                </a:lnTo>
                <a:lnTo>
                  <a:pt x="8294198" y="1982055"/>
                </a:lnTo>
                <a:lnTo>
                  <a:pt x="8253108" y="2001112"/>
                </a:lnTo>
                <a:lnTo>
                  <a:pt x="8211060" y="2018372"/>
                </a:lnTo>
                <a:lnTo>
                  <a:pt x="8168104" y="2033787"/>
                </a:lnTo>
                <a:lnTo>
                  <a:pt x="8124290" y="2047306"/>
                </a:lnTo>
                <a:lnTo>
                  <a:pt x="8079666" y="2058881"/>
                </a:lnTo>
                <a:lnTo>
                  <a:pt x="8034281" y="2068462"/>
                </a:lnTo>
                <a:lnTo>
                  <a:pt x="7988186" y="2076000"/>
                </a:lnTo>
                <a:lnTo>
                  <a:pt x="7941429" y="2081445"/>
                </a:lnTo>
                <a:lnTo>
                  <a:pt x="7894061" y="2084748"/>
                </a:lnTo>
                <a:lnTo>
                  <a:pt x="7846129" y="2085860"/>
                </a:lnTo>
                <a:lnTo>
                  <a:pt x="0" y="2085860"/>
                </a:lnTo>
                <a:lnTo>
                  <a:pt x="0" y="2363978"/>
                </a:lnTo>
                <a:lnTo>
                  <a:pt x="7846129" y="2363978"/>
                </a:lnTo>
                <a:lnTo>
                  <a:pt x="7894712" y="2363081"/>
                </a:lnTo>
                <a:lnTo>
                  <a:pt x="7942849" y="2360411"/>
                </a:lnTo>
                <a:lnTo>
                  <a:pt x="7990510" y="2356000"/>
                </a:lnTo>
                <a:lnTo>
                  <a:pt x="8037663" y="2349879"/>
                </a:lnTo>
                <a:lnTo>
                  <a:pt x="8084275" y="2342081"/>
                </a:lnTo>
                <a:lnTo>
                  <a:pt x="8130316" y="2332636"/>
                </a:lnTo>
                <a:lnTo>
                  <a:pt x="8175753" y="2321577"/>
                </a:lnTo>
                <a:lnTo>
                  <a:pt x="8220556" y="2308934"/>
                </a:lnTo>
                <a:lnTo>
                  <a:pt x="8264692" y="2294740"/>
                </a:lnTo>
                <a:lnTo>
                  <a:pt x="8308130" y="2279026"/>
                </a:lnTo>
                <a:lnTo>
                  <a:pt x="8350838" y="2261824"/>
                </a:lnTo>
                <a:lnTo>
                  <a:pt x="8392786" y="2243165"/>
                </a:lnTo>
                <a:lnTo>
                  <a:pt x="8433940" y="2223081"/>
                </a:lnTo>
                <a:lnTo>
                  <a:pt x="8474270" y="2201603"/>
                </a:lnTo>
                <a:lnTo>
                  <a:pt x="8513743" y="2178764"/>
                </a:lnTo>
                <a:lnTo>
                  <a:pt x="8552329" y="2154594"/>
                </a:lnTo>
                <a:lnTo>
                  <a:pt x="8589996" y="2129126"/>
                </a:lnTo>
                <a:lnTo>
                  <a:pt x="8626711" y="2102390"/>
                </a:lnTo>
                <a:lnTo>
                  <a:pt x="8662445" y="2074419"/>
                </a:lnTo>
                <a:lnTo>
                  <a:pt x="8697164" y="2045245"/>
                </a:lnTo>
                <a:lnTo>
                  <a:pt x="8730837" y="2014898"/>
                </a:lnTo>
                <a:lnTo>
                  <a:pt x="8763433" y="1983411"/>
                </a:lnTo>
                <a:lnTo>
                  <a:pt x="8794920" y="1950815"/>
                </a:lnTo>
                <a:lnTo>
                  <a:pt x="8825266" y="1917141"/>
                </a:lnTo>
                <a:lnTo>
                  <a:pt x="8854440" y="1882422"/>
                </a:lnTo>
                <a:lnTo>
                  <a:pt x="8882410" y="1846688"/>
                </a:lnTo>
                <a:lnTo>
                  <a:pt x="8909145" y="1809972"/>
                </a:lnTo>
                <a:lnTo>
                  <a:pt x="8934613" y="1772305"/>
                </a:lnTo>
                <a:lnTo>
                  <a:pt x="8958782" y="1733719"/>
                </a:lnTo>
                <a:lnTo>
                  <a:pt x="8981621" y="1694244"/>
                </a:lnTo>
                <a:lnTo>
                  <a:pt x="9003099" y="1653914"/>
                </a:lnTo>
                <a:lnTo>
                  <a:pt x="9023182" y="1612760"/>
                </a:lnTo>
                <a:lnTo>
                  <a:pt x="9041841" y="1570812"/>
                </a:lnTo>
                <a:lnTo>
                  <a:pt x="9059043" y="1528104"/>
                </a:lnTo>
                <a:lnTo>
                  <a:pt x="9074757" y="1484665"/>
                </a:lnTo>
                <a:lnTo>
                  <a:pt x="9088951" y="1440529"/>
                </a:lnTo>
                <a:lnTo>
                  <a:pt x="9101593" y="1395726"/>
                </a:lnTo>
                <a:lnTo>
                  <a:pt x="9112652" y="1350288"/>
                </a:lnTo>
                <a:lnTo>
                  <a:pt x="9122097" y="1304247"/>
                </a:lnTo>
                <a:lnTo>
                  <a:pt x="9129895" y="1257635"/>
                </a:lnTo>
                <a:lnTo>
                  <a:pt x="9136016" y="1210482"/>
                </a:lnTo>
                <a:lnTo>
                  <a:pt x="9140426" y="1162821"/>
                </a:lnTo>
                <a:lnTo>
                  <a:pt x="9143096" y="1114684"/>
                </a:lnTo>
                <a:lnTo>
                  <a:pt x="9143993" y="1066101"/>
                </a:lnTo>
                <a:lnTo>
                  <a:pt x="9143993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Immagine 21">
            <a:extLst>
              <a:ext uri="{FF2B5EF4-FFF2-40B4-BE49-F238E27FC236}">
                <a16:creationId xmlns:a16="http://schemas.microsoft.com/office/drawing/2014/main" id="{712353FC-9B9E-8557-72E8-B8BD0182AD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CFE192DA-33E5-443A-0537-CE63F2B95905}"/>
              </a:ext>
            </a:extLst>
          </p:cNvPr>
          <p:cNvSpPr txBox="1"/>
          <p:nvPr userDrawn="1"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3AFFA96-1C0E-8F78-4043-11FB6BFE111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00000"/>
            <a:ext cx="1695450" cy="849850"/>
          </a:xfrm>
          <a:prstGeom prst="rect">
            <a:avLst/>
          </a:prstGeom>
        </p:spPr>
      </p:pic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9B90F0A-6778-41DF-A6DF-92030B7F94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98260" y="1355725"/>
            <a:ext cx="6781800" cy="220980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</p:txBody>
      </p:sp>
      <p:sp>
        <p:nvSpPr>
          <p:cNvPr id="10" name="Holder 2">
            <a:extLst>
              <a:ext uri="{FF2B5EF4-FFF2-40B4-BE49-F238E27FC236}">
                <a16:creationId xmlns:a16="http://schemas.microsoft.com/office/drawing/2014/main" id="{F272391A-9A27-4AE0-A354-BEF3D46EB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264" y="932875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06885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testo tutta pagin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magine 12">
            <a:extLst>
              <a:ext uri="{FF2B5EF4-FFF2-40B4-BE49-F238E27FC236}">
                <a16:creationId xmlns:a16="http://schemas.microsoft.com/office/drawing/2014/main" id="{0A595309-DA26-866C-343F-BC89FB7182C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67" y="4300000"/>
            <a:ext cx="1695450" cy="849850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0A83933E-7CCA-83F4-8B28-5379C87E05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1B3C0DEE-18E4-CF6B-F3CD-2ABBB9FE442D}"/>
              </a:ext>
            </a:extLst>
          </p:cNvPr>
          <p:cNvSpPr txBox="1"/>
          <p:nvPr userDrawn="1"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Holder 2">
            <a:extLst>
              <a:ext uri="{FF2B5EF4-FFF2-40B4-BE49-F238E27FC236}">
                <a16:creationId xmlns:a16="http://schemas.microsoft.com/office/drawing/2014/main" id="{7841C060-BBC9-121B-B42F-34A43DBB6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64" y="537632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5DD4994F-A05F-4ADF-A16B-599F83A7D1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8625" y="1050925"/>
            <a:ext cx="7496175" cy="3276600"/>
          </a:xfrm>
          <a:prstGeom prst="rect">
            <a:avLst/>
          </a:prstGeom>
        </p:spPr>
        <p:txBody>
          <a:bodyPr/>
          <a:lstStyle>
            <a:lvl1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</p:spTree>
    <p:extLst>
      <p:ext uri="{BB962C8B-B14F-4D97-AF65-F5344CB8AC3E}">
        <p14:creationId xmlns:p14="http://schemas.microsoft.com/office/powerpoint/2010/main" val="4568408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1 immagine + testo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egnaposto contenuto 2">
            <a:extLst>
              <a:ext uri="{FF2B5EF4-FFF2-40B4-BE49-F238E27FC236}">
                <a16:creationId xmlns:a16="http://schemas.microsoft.com/office/drawing/2014/main" id="{5362A8BB-12A4-6110-AF95-128C520E22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96" y="1660525"/>
            <a:ext cx="3416404" cy="2159000"/>
          </a:xfrm>
          <a:prstGeom prst="rect">
            <a:avLst/>
          </a:prstGeom>
        </p:spPr>
        <p:txBody>
          <a:bodyPr lIns="0" tIns="0" rIns="0" bIns="0"/>
          <a:lstStyle>
            <a:lvl1pPr algn="l">
              <a:lnSpc>
                <a:spcPct val="120000"/>
              </a:lnSpc>
              <a:defRPr sz="9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  <p:sp>
        <p:nvSpPr>
          <p:cNvPr id="5" name="Holder 2">
            <a:extLst>
              <a:ext uri="{FF2B5EF4-FFF2-40B4-BE49-F238E27FC236}">
                <a16:creationId xmlns:a16="http://schemas.microsoft.com/office/drawing/2014/main" id="{13E02205-9621-4CD3-C496-386EA7A2E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64" y="537632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0DDC255-070B-7A56-A681-CCA3E5D015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66560" y="0"/>
            <a:ext cx="4477440" cy="5151600"/>
          </a:xfrm>
          <a:prstGeom prst="rect">
            <a:avLst/>
          </a:prstGeom>
        </p:spPr>
      </p:pic>
      <p:sp>
        <p:nvSpPr>
          <p:cNvPr id="7" name="Segnaposto immagine 2">
            <a:extLst>
              <a:ext uri="{FF2B5EF4-FFF2-40B4-BE49-F238E27FC236}">
                <a16:creationId xmlns:a16="http://schemas.microsoft.com/office/drawing/2014/main" id="{D645321A-F8FD-764E-A367-FE05BE1149BE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4942802" y="273599"/>
            <a:ext cx="4206908" cy="4869452"/>
          </a:xfrm>
          <a:custGeom>
            <a:avLst/>
            <a:gdLst>
              <a:gd name="connsiteX0" fmla="*/ 1005943 w 4192303"/>
              <a:gd name="connsiteY0" fmla="*/ 0 h 4866198"/>
              <a:gd name="connsiteX1" fmla="*/ 4192303 w 4192303"/>
              <a:gd name="connsiteY1" fmla="*/ 0 h 4866198"/>
              <a:gd name="connsiteX2" fmla="*/ 4192303 w 4192303"/>
              <a:gd name="connsiteY2" fmla="*/ 0 h 4866198"/>
              <a:gd name="connsiteX3" fmla="*/ 4192303 w 4192303"/>
              <a:gd name="connsiteY3" fmla="*/ 3860255 h 4866198"/>
              <a:gd name="connsiteX4" fmla="*/ 3186360 w 4192303"/>
              <a:gd name="connsiteY4" fmla="*/ 4866198 h 4866198"/>
              <a:gd name="connsiteX5" fmla="*/ 0 w 4192303"/>
              <a:gd name="connsiteY5" fmla="*/ 4866198 h 4866198"/>
              <a:gd name="connsiteX6" fmla="*/ 0 w 4192303"/>
              <a:gd name="connsiteY6" fmla="*/ 4866198 h 4866198"/>
              <a:gd name="connsiteX7" fmla="*/ 0 w 4192303"/>
              <a:gd name="connsiteY7" fmla="*/ 1005943 h 4866198"/>
              <a:gd name="connsiteX8" fmla="*/ 1005943 w 4192303"/>
              <a:gd name="connsiteY8" fmla="*/ 0 h 4866198"/>
              <a:gd name="connsiteX0" fmla="*/ 1005943 w 4192303"/>
              <a:gd name="connsiteY0" fmla="*/ 0 h 5013034"/>
              <a:gd name="connsiteX1" fmla="*/ 4192303 w 4192303"/>
              <a:gd name="connsiteY1" fmla="*/ 0 h 5013034"/>
              <a:gd name="connsiteX2" fmla="*/ 4192303 w 4192303"/>
              <a:gd name="connsiteY2" fmla="*/ 0 h 5013034"/>
              <a:gd name="connsiteX3" fmla="*/ 4081269 w 4192303"/>
              <a:gd name="connsiteY3" fmla="*/ 4722404 h 5013034"/>
              <a:gd name="connsiteX4" fmla="*/ 3186360 w 4192303"/>
              <a:gd name="connsiteY4" fmla="*/ 4866198 h 5013034"/>
              <a:gd name="connsiteX5" fmla="*/ 0 w 4192303"/>
              <a:gd name="connsiteY5" fmla="*/ 4866198 h 5013034"/>
              <a:gd name="connsiteX6" fmla="*/ 0 w 4192303"/>
              <a:gd name="connsiteY6" fmla="*/ 4866198 h 5013034"/>
              <a:gd name="connsiteX7" fmla="*/ 0 w 4192303"/>
              <a:gd name="connsiteY7" fmla="*/ 1005943 h 5013034"/>
              <a:gd name="connsiteX8" fmla="*/ 1005943 w 4192303"/>
              <a:gd name="connsiteY8" fmla="*/ 0 h 5013034"/>
              <a:gd name="connsiteX0" fmla="*/ 1005943 w 4192303"/>
              <a:gd name="connsiteY0" fmla="*/ 0 h 4965405"/>
              <a:gd name="connsiteX1" fmla="*/ 4192303 w 4192303"/>
              <a:gd name="connsiteY1" fmla="*/ 0 h 4965405"/>
              <a:gd name="connsiteX2" fmla="*/ 4192303 w 4192303"/>
              <a:gd name="connsiteY2" fmla="*/ 0 h 4965405"/>
              <a:gd name="connsiteX3" fmla="*/ 4146583 w 4192303"/>
              <a:gd name="connsiteY3" fmla="*/ 4644027 h 4965405"/>
              <a:gd name="connsiteX4" fmla="*/ 3186360 w 4192303"/>
              <a:gd name="connsiteY4" fmla="*/ 4866198 h 4965405"/>
              <a:gd name="connsiteX5" fmla="*/ 0 w 4192303"/>
              <a:gd name="connsiteY5" fmla="*/ 4866198 h 4965405"/>
              <a:gd name="connsiteX6" fmla="*/ 0 w 4192303"/>
              <a:gd name="connsiteY6" fmla="*/ 4866198 h 4965405"/>
              <a:gd name="connsiteX7" fmla="*/ 0 w 4192303"/>
              <a:gd name="connsiteY7" fmla="*/ 1005943 h 4965405"/>
              <a:gd name="connsiteX8" fmla="*/ 1005943 w 4192303"/>
              <a:gd name="connsiteY8" fmla="*/ 0 h 4965405"/>
              <a:gd name="connsiteX0" fmla="*/ 1005943 w 4200558"/>
              <a:gd name="connsiteY0" fmla="*/ 0 h 4963607"/>
              <a:gd name="connsiteX1" fmla="*/ 4192303 w 4200558"/>
              <a:gd name="connsiteY1" fmla="*/ 0 h 4963607"/>
              <a:gd name="connsiteX2" fmla="*/ 4192303 w 4200558"/>
              <a:gd name="connsiteY2" fmla="*/ 0 h 4963607"/>
              <a:gd name="connsiteX3" fmla="*/ 4200558 w 4200558"/>
              <a:gd name="connsiteY3" fmla="*/ 4640852 h 4963607"/>
              <a:gd name="connsiteX4" fmla="*/ 3186360 w 4200558"/>
              <a:gd name="connsiteY4" fmla="*/ 4866198 h 4963607"/>
              <a:gd name="connsiteX5" fmla="*/ 0 w 4200558"/>
              <a:gd name="connsiteY5" fmla="*/ 4866198 h 4963607"/>
              <a:gd name="connsiteX6" fmla="*/ 0 w 4200558"/>
              <a:gd name="connsiteY6" fmla="*/ 4866198 h 4963607"/>
              <a:gd name="connsiteX7" fmla="*/ 0 w 4200558"/>
              <a:gd name="connsiteY7" fmla="*/ 1005943 h 4963607"/>
              <a:gd name="connsiteX8" fmla="*/ 1005943 w 4200558"/>
              <a:gd name="connsiteY8" fmla="*/ 0 h 4963607"/>
              <a:gd name="connsiteX0" fmla="*/ 1005943 w 4200558"/>
              <a:gd name="connsiteY0" fmla="*/ 0 h 4866198"/>
              <a:gd name="connsiteX1" fmla="*/ 4192303 w 4200558"/>
              <a:gd name="connsiteY1" fmla="*/ 0 h 4866198"/>
              <a:gd name="connsiteX2" fmla="*/ 4192303 w 4200558"/>
              <a:gd name="connsiteY2" fmla="*/ 0 h 4866198"/>
              <a:gd name="connsiteX3" fmla="*/ 4200558 w 4200558"/>
              <a:gd name="connsiteY3" fmla="*/ 4640852 h 4866198"/>
              <a:gd name="connsiteX4" fmla="*/ 3186360 w 4200558"/>
              <a:gd name="connsiteY4" fmla="*/ 4866198 h 4866198"/>
              <a:gd name="connsiteX5" fmla="*/ 0 w 4200558"/>
              <a:gd name="connsiteY5" fmla="*/ 4866198 h 4866198"/>
              <a:gd name="connsiteX6" fmla="*/ 0 w 4200558"/>
              <a:gd name="connsiteY6" fmla="*/ 4866198 h 4866198"/>
              <a:gd name="connsiteX7" fmla="*/ 0 w 4200558"/>
              <a:gd name="connsiteY7" fmla="*/ 1005943 h 4866198"/>
              <a:gd name="connsiteX8" fmla="*/ 1005943 w 4200558"/>
              <a:gd name="connsiteY8" fmla="*/ 0 h 4866198"/>
              <a:gd name="connsiteX0" fmla="*/ 1005943 w 4203733"/>
              <a:gd name="connsiteY0" fmla="*/ 0 h 4872627"/>
              <a:gd name="connsiteX1" fmla="*/ 4192303 w 4203733"/>
              <a:gd name="connsiteY1" fmla="*/ 0 h 4872627"/>
              <a:gd name="connsiteX2" fmla="*/ 4192303 w 4203733"/>
              <a:gd name="connsiteY2" fmla="*/ 0 h 4872627"/>
              <a:gd name="connsiteX3" fmla="*/ 4203733 w 4203733"/>
              <a:gd name="connsiteY3" fmla="*/ 4872627 h 4872627"/>
              <a:gd name="connsiteX4" fmla="*/ 3186360 w 4203733"/>
              <a:gd name="connsiteY4" fmla="*/ 4866198 h 4872627"/>
              <a:gd name="connsiteX5" fmla="*/ 0 w 4203733"/>
              <a:gd name="connsiteY5" fmla="*/ 4866198 h 4872627"/>
              <a:gd name="connsiteX6" fmla="*/ 0 w 4203733"/>
              <a:gd name="connsiteY6" fmla="*/ 4866198 h 4872627"/>
              <a:gd name="connsiteX7" fmla="*/ 0 w 4203733"/>
              <a:gd name="connsiteY7" fmla="*/ 1005943 h 4872627"/>
              <a:gd name="connsiteX8" fmla="*/ 1005943 w 4203733"/>
              <a:gd name="connsiteY8" fmla="*/ 0 h 4872627"/>
              <a:gd name="connsiteX0" fmla="*/ 1005943 w 4206908"/>
              <a:gd name="connsiteY0" fmla="*/ 0 h 4869452"/>
              <a:gd name="connsiteX1" fmla="*/ 4192303 w 4206908"/>
              <a:gd name="connsiteY1" fmla="*/ 0 h 4869452"/>
              <a:gd name="connsiteX2" fmla="*/ 4192303 w 4206908"/>
              <a:gd name="connsiteY2" fmla="*/ 0 h 4869452"/>
              <a:gd name="connsiteX3" fmla="*/ 4206908 w 4206908"/>
              <a:gd name="connsiteY3" fmla="*/ 4869452 h 4869452"/>
              <a:gd name="connsiteX4" fmla="*/ 3186360 w 4206908"/>
              <a:gd name="connsiteY4" fmla="*/ 4866198 h 4869452"/>
              <a:gd name="connsiteX5" fmla="*/ 0 w 4206908"/>
              <a:gd name="connsiteY5" fmla="*/ 4866198 h 4869452"/>
              <a:gd name="connsiteX6" fmla="*/ 0 w 4206908"/>
              <a:gd name="connsiteY6" fmla="*/ 4866198 h 4869452"/>
              <a:gd name="connsiteX7" fmla="*/ 0 w 4206908"/>
              <a:gd name="connsiteY7" fmla="*/ 1005943 h 4869452"/>
              <a:gd name="connsiteX8" fmla="*/ 1005943 w 4206908"/>
              <a:gd name="connsiteY8" fmla="*/ 0 h 4869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06908" h="4869452">
                <a:moveTo>
                  <a:pt x="1005943" y="0"/>
                </a:moveTo>
                <a:lnTo>
                  <a:pt x="4192303" y="0"/>
                </a:lnTo>
                <a:lnTo>
                  <a:pt x="4192303" y="0"/>
                </a:lnTo>
                <a:cubicBezTo>
                  <a:pt x="4192303" y="1286752"/>
                  <a:pt x="4206908" y="3582700"/>
                  <a:pt x="4206908" y="4869452"/>
                </a:cubicBezTo>
                <a:lnTo>
                  <a:pt x="3186360" y="4866198"/>
                </a:lnTo>
                <a:lnTo>
                  <a:pt x="0" y="4866198"/>
                </a:lnTo>
                <a:lnTo>
                  <a:pt x="0" y="4866198"/>
                </a:lnTo>
                <a:lnTo>
                  <a:pt x="0" y="1005943"/>
                </a:lnTo>
                <a:cubicBezTo>
                  <a:pt x="0" y="450376"/>
                  <a:pt x="450376" y="0"/>
                  <a:pt x="1005943" y="0"/>
                </a:cubicBezTo>
                <a:close/>
              </a:path>
            </a:pathLst>
          </a:cu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B2D51D6-6034-F05E-F726-D8FEBD5F6C3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00000"/>
            <a:ext cx="1695450" cy="84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352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 immagini + testo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6DDEA557-195F-3042-387D-08052ABB917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66560" y="0"/>
            <a:ext cx="4477440" cy="5151600"/>
          </a:xfrm>
          <a:prstGeom prst="rect">
            <a:avLst/>
          </a:prstGeom>
        </p:spPr>
      </p:pic>
      <p:sp>
        <p:nvSpPr>
          <p:cNvPr id="20" name="Segnaposto contenuto 2">
            <a:extLst>
              <a:ext uri="{FF2B5EF4-FFF2-40B4-BE49-F238E27FC236}">
                <a16:creationId xmlns:a16="http://schemas.microsoft.com/office/drawing/2014/main" id="{5362A8BB-12A4-6110-AF95-128C520E22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96" y="1660525"/>
            <a:ext cx="3416404" cy="2159000"/>
          </a:xfrm>
          <a:prstGeom prst="rect">
            <a:avLst/>
          </a:prstGeom>
        </p:spPr>
        <p:txBody>
          <a:bodyPr lIns="0" tIns="0" rIns="0" bIns="0"/>
          <a:lstStyle>
            <a:lvl1pPr algn="l">
              <a:lnSpc>
                <a:spcPct val="120000"/>
              </a:lnSpc>
              <a:defRPr sz="9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  <p:sp>
        <p:nvSpPr>
          <p:cNvPr id="5" name="Holder 2">
            <a:extLst>
              <a:ext uri="{FF2B5EF4-FFF2-40B4-BE49-F238E27FC236}">
                <a16:creationId xmlns:a16="http://schemas.microsoft.com/office/drawing/2014/main" id="{13E02205-9621-4CD3-C496-386EA7A2E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64" y="537632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sp>
        <p:nvSpPr>
          <p:cNvPr id="7" name="Segnaposto immagine 2">
            <a:extLst>
              <a:ext uri="{FF2B5EF4-FFF2-40B4-BE49-F238E27FC236}">
                <a16:creationId xmlns:a16="http://schemas.microsoft.com/office/drawing/2014/main" id="{D645321A-F8FD-764E-A367-FE05BE1149BE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4942072" y="273598"/>
            <a:ext cx="4198493" cy="2610216"/>
          </a:xfrm>
          <a:custGeom>
            <a:avLst/>
            <a:gdLst>
              <a:gd name="connsiteX0" fmla="*/ 1005943 w 4192303"/>
              <a:gd name="connsiteY0" fmla="*/ 0 h 4866198"/>
              <a:gd name="connsiteX1" fmla="*/ 4192303 w 4192303"/>
              <a:gd name="connsiteY1" fmla="*/ 0 h 4866198"/>
              <a:gd name="connsiteX2" fmla="*/ 4192303 w 4192303"/>
              <a:gd name="connsiteY2" fmla="*/ 0 h 4866198"/>
              <a:gd name="connsiteX3" fmla="*/ 4192303 w 4192303"/>
              <a:gd name="connsiteY3" fmla="*/ 3860255 h 4866198"/>
              <a:gd name="connsiteX4" fmla="*/ 3186360 w 4192303"/>
              <a:gd name="connsiteY4" fmla="*/ 4866198 h 4866198"/>
              <a:gd name="connsiteX5" fmla="*/ 0 w 4192303"/>
              <a:gd name="connsiteY5" fmla="*/ 4866198 h 4866198"/>
              <a:gd name="connsiteX6" fmla="*/ 0 w 4192303"/>
              <a:gd name="connsiteY6" fmla="*/ 4866198 h 4866198"/>
              <a:gd name="connsiteX7" fmla="*/ 0 w 4192303"/>
              <a:gd name="connsiteY7" fmla="*/ 1005943 h 4866198"/>
              <a:gd name="connsiteX8" fmla="*/ 1005943 w 4192303"/>
              <a:gd name="connsiteY8" fmla="*/ 0 h 4866198"/>
              <a:gd name="connsiteX0" fmla="*/ 1005943 w 4192303"/>
              <a:gd name="connsiteY0" fmla="*/ 0 h 5013034"/>
              <a:gd name="connsiteX1" fmla="*/ 4192303 w 4192303"/>
              <a:gd name="connsiteY1" fmla="*/ 0 h 5013034"/>
              <a:gd name="connsiteX2" fmla="*/ 4192303 w 4192303"/>
              <a:gd name="connsiteY2" fmla="*/ 0 h 5013034"/>
              <a:gd name="connsiteX3" fmla="*/ 4081269 w 4192303"/>
              <a:gd name="connsiteY3" fmla="*/ 4722404 h 5013034"/>
              <a:gd name="connsiteX4" fmla="*/ 3186360 w 4192303"/>
              <a:gd name="connsiteY4" fmla="*/ 4866198 h 5013034"/>
              <a:gd name="connsiteX5" fmla="*/ 0 w 4192303"/>
              <a:gd name="connsiteY5" fmla="*/ 4866198 h 5013034"/>
              <a:gd name="connsiteX6" fmla="*/ 0 w 4192303"/>
              <a:gd name="connsiteY6" fmla="*/ 4866198 h 5013034"/>
              <a:gd name="connsiteX7" fmla="*/ 0 w 4192303"/>
              <a:gd name="connsiteY7" fmla="*/ 1005943 h 5013034"/>
              <a:gd name="connsiteX8" fmla="*/ 1005943 w 4192303"/>
              <a:gd name="connsiteY8" fmla="*/ 0 h 5013034"/>
              <a:gd name="connsiteX0" fmla="*/ 1005943 w 4192303"/>
              <a:gd name="connsiteY0" fmla="*/ 0 h 4965405"/>
              <a:gd name="connsiteX1" fmla="*/ 4192303 w 4192303"/>
              <a:gd name="connsiteY1" fmla="*/ 0 h 4965405"/>
              <a:gd name="connsiteX2" fmla="*/ 4192303 w 4192303"/>
              <a:gd name="connsiteY2" fmla="*/ 0 h 4965405"/>
              <a:gd name="connsiteX3" fmla="*/ 4146583 w 4192303"/>
              <a:gd name="connsiteY3" fmla="*/ 4644027 h 4965405"/>
              <a:gd name="connsiteX4" fmla="*/ 3186360 w 4192303"/>
              <a:gd name="connsiteY4" fmla="*/ 4866198 h 4965405"/>
              <a:gd name="connsiteX5" fmla="*/ 0 w 4192303"/>
              <a:gd name="connsiteY5" fmla="*/ 4866198 h 4965405"/>
              <a:gd name="connsiteX6" fmla="*/ 0 w 4192303"/>
              <a:gd name="connsiteY6" fmla="*/ 4866198 h 4965405"/>
              <a:gd name="connsiteX7" fmla="*/ 0 w 4192303"/>
              <a:gd name="connsiteY7" fmla="*/ 1005943 h 4965405"/>
              <a:gd name="connsiteX8" fmla="*/ 1005943 w 4192303"/>
              <a:gd name="connsiteY8" fmla="*/ 0 h 4965405"/>
              <a:gd name="connsiteX0" fmla="*/ 1005943 w 4200558"/>
              <a:gd name="connsiteY0" fmla="*/ 0 h 4963607"/>
              <a:gd name="connsiteX1" fmla="*/ 4192303 w 4200558"/>
              <a:gd name="connsiteY1" fmla="*/ 0 h 4963607"/>
              <a:gd name="connsiteX2" fmla="*/ 4192303 w 4200558"/>
              <a:gd name="connsiteY2" fmla="*/ 0 h 4963607"/>
              <a:gd name="connsiteX3" fmla="*/ 4200558 w 4200558"/>
              <a:gd name="connsiteY3" fmla="*/ 4640852 h 4963607"/>
              <a:gd name="connsiteX4" fmla="*/ 3186360 w 4200558"/>
              <a:gd name="connsiteY4" fmla="*/ 4866198 h 4963607"/>
              <a:gd name="connsiteX5" fmla="*/ 0 w 4200558"/>
              <a:gd name="connsiteY5" fmla="*/ 4866198 h 4963607"/>
              <a:gd name="connsiteX6" fmla="*/ 0 w 4200558"/>
              <a:gd name="connsiteY6" fmla="*/ 4866198 h 4963607"/>
              <a:gd name="connsiteX7" fmla="*/ 0 w 4200558"/>
              <a:gd name="connsiteY7" fmla="*/ 1005943 h 4963607"/>
              <a:gd name="connsiteX8" fmla="*/ 1005943 w 4200558"/>
              <a:gd name="connsiteY8" fmla="*/ 0 h 4963607"/>
              <a:gd name="connsiteX0" fmla="*/ 1005943 w 4200558"/>
              <a:gd name="connsiteY0" fmla="*/ 0 h 4866198"/>
              <a:gd name="connsiteX1" fmla="*/ 4192303 w 4200558"/>
              <a:gd name="connsiteY1" fmla="*/ 0 h 4866198"/>
              <a:gd name="connsiteX2" fmla="*/ 4192303 w 4200558"/>
              <a:gd name="connsiteY2" fmla="*/ 0 h 4866198"/>
              <a:gd name="connsiteX3" fmla="*/ 4200558 w 4200558"/>
              <a:gd name="connsiteY3" fmla="*/ 4640852 h 4866198"/>
              <a:gd name="connsiteX4" fmla="*/ 3186360 w 4200558"/>
              <a:gd name="connsiteY4" fmla="*/ 4866198 h 4866198"/>
              <a:gd name="connsiteX5" fmla="*/ 0 w 4200558"/>
              <a:gd name="connsiteY5" fmla="*/ 4866198 h 4866198"/>
              <a:gd name="connsiteX6" fmla="*/ 0 w 4200558"/>
              <a:gd name="connsiteY6" fmla="*/ 4866198 h 4866198"/>
              <a:gd name="connsiteX7" fmla="*/ 0 w 4200558"/>
              <a:gd name="connsiteY7" fmla="*/ 1005943 h 4866198"/>
              <a:gd name="connsiteX8" fmla="*/ 1005943 w 4200558"/>
              <a:gd name="connsiteY8" fmla="*/ 0 h 4866198"/>
              <a:gd name="connsiteX0" fmla="*/ 1005943 w 4203733"/>
              <a:gd name="connsiteY0" fmla="*/ 0 h 4872627"/>
              <a:gd name="connsiteX1" fmla="*/ 4192303 w 4203733"/>
              <a:gd name="connsiteY1" fmla="*/ 0 h 4872627"/>
              <a:gd name="connsiteX2" fmla="*/ 4192303 w 4203733"/>
              <a:gd name="connsiteY2" fmla="*/ 0 h 4872627"/>
              <a:gd name="connsiteX3" fmla="*/ 4203733 w 4203733"/>
              <a:gd name="connsiteY3" fmla="*/ 4872627 h 4872627"/>
              <a:gd name="connsiteX4" fmla="*/ 3186360 w 4203733"/>
              <a:gd name="connsiteY4" fmla="*/ 4866198 h 4872627"/>
              <a:gd name="connsiteX5" fmla="*/ 0 w 4203733"/>
              <a:gd name="connsiteY5" fmla="*/ 4866198 h 4872627"/>
              <a:gd name="connsiteX6" fmla="*/ 0 w 4203733"/>
              <a:gd name="connsiteY6" fmla="*/ 4866198 h 4872627"/>
              <a:gd name="connsiteX7" fmla="*/ 0 w 4203733"/>
              <a:gd name="connsiteY7" fmla="*/ 1005943 h 4872627"/>
              <a:gd name="connsiteX8" fmla="*/ 1005943 w 4203733"/>
              <a:gd name="connsiteY8" fmla="*/ 0 h 4872627"/>
              <a:gd name="connsiteX0" fmla="*/ 1005943 w 4206908"/>
              <a:gd name="connsiteY0" fmla="*/ 0 h 4869452"/>
              <a:gd name="connsiteX1" fmla="*/ 4192303 w 4206908"/>
              <a:gd name="connsiteY1" fmla="*/ 0 h 4869452"/>
              <a:gd name="connsiteX2" fmla="*/ 4192303 w 4206908"/>
              <a:gd name="connsiteY2" fmla="*/ 0 h 4869452"/>
              <a:gd name="connsiteX3" fmla="*/ 4206908 w 4206908"/>
              <a:gd name="connsiteY3" fmla="*/ 4869452 h 4869452"/>
              <a:gd name="connsiteX4" fmla="*/ 3186360 w 4206908"/>
              <a:gd name="connsiteY4" fmla="*/ 4866198 h 4869452"/>
              <a:gd name="connsiteX5" fmla="*/ 0 w 4206908"/>
              <a:gd name="connsiteY5" fmla="*/ 4866198 h 4869452"/>
              <a:gd name="connsiteX6" fmla="*/ 0 w 4206908"/>
              <a:gd name="connsiteY6" fmla="*/ 4866198 h 4869452"/>
              <a:gd name="connsiteX7" fmla="*/ 0 w 4206908"/>
              <a:gd name="connsiteY7" fmla="*/ 1005943 h 4869452"/>
              <a:gd name="connsiteX8" fmla="*/ 1005943 w 4206908"/>
              <a:gd name="connsiteY8" fmla="*/ 0 h 4869452"/>
              <a:gd name="connsiteX0" fmla="*/ 1005943 w 4197764"/>
              <a:gd name="connsiteY0" fmla="*/ 0 h 4866198"/>
              <a:gd name="connsiteX1" fmla="*/ 4192303 w 4197764"/>
              <a:gd name="connsiteY1" fmla="*/ 0 h 4866198"/>
              <a:gd name="connsiteX2" fmla="*/ 4192303 w 4197764"/>
              <a:gd name="connsiteY2" fmla="*/ 0 h 4866198"/>
              <a:gd name="connsiteX3" fmla="*/ 4197764 w 4197764"/>
              <a:gd name="connsiteY3" fmla="*/ 2620028 h 4866198"/>
              <a:gd name="connsiteX4" fmla="*/ 3186360 w 4197764"/>
              <a:gd name="connsiteY4" fmla="*/ 4866198 h 4866198"/>
              <a:gd name="connsiteX5" fmla="*/ 0 w 4197764"/>
              <a:gd name="connsiteY5" fmla="*/ 4866198 h 4866198"/>
              <a:gd name="connsiteX6" fmla="*/ 0 w 4197764"/>
              <a:gd name="connsiteY6" fmla="*/ 4866198 h 4866198"/>
              <a:gd name="connsiteX7" fmla="*/ 0 w 4197764"/>
              <a:gd name="connsiteY7" fmla="*/ 1005943 h 4866198"/>
              <a:gd name="connsiteX8" fmla="*/ 1005943 w 4197764"/>
              <a:gd name="connsiteY8" fmla="*/ 0 h 4866198"/>
              <a:gd name="connsiteX0" fmla="*/ 1005943 w 4202382"/>
              <a:gd name="connsiteY0" fmla="*/ 0 h 4866198"/>
              <a:gd name="connsiteX1" fmla="*/ 4192303 w 4202382"/>
              <a:gd name="connsiteY1" fmla="*/ 0 h 4866198"/>
              <a:gd name="connsiteX2" fmla="*/ 4192303 w 4202382"/>
              <a:gd name="connsiteY2" fmla="*/ 0 h 4866198"/>
              <a:gd name="connsiteX3" fmla="*/ 4202382 w 4202382"/>
              <a:gd name="connsiteY3" fmla="*/ 2610791 h 4866198"/>
              <a:gd name="connsiteX4" fmla="*/ 3186360 w 4202382"/>
              <a:gd name="connsiteY4" fmla="*/ 4866198 h 4866198"/>
              <a:gd name="connsiteX5" fmla="*/ 0 w 4202382"/>
              <a:gd name="connsiteY5" fmla="*/ 4866198 h 4866198"/>
              <a:gd name="connsiteX6" fmla="*/ 0 w 4202382"/>
              <a:gd name="connsiteY6" fmla="*/ 4866198 h 4866198"/>
              <a:gd name="connsiteX7" fmla="*/ 0 w 4202382"/>
              <a:gd name="connsiteY7" fmla="*/ 1005943 h 4866198"/>
              <a:gd name="connsiteX8" fmla="*/ 1005943 w 4202382"/>
              <a:gd name="connsiteY8" fmla="*/ 0 h 4866198"/>
              <a:gd name="connsiteX0" fmla="*/ 1005943 w 4197764"/>
              <a:gd name="connsiteY0" fmla="*/ 0 h 4866198"/>
              <a:gd name="connsiteX1" fmla="*/ 4192303 w 4197764"/>
              <a:gd name="connsiteY1" fmla="*/ 0 h 4866198"/>
              <a:gd name="connsiteX2" fmla="*/ 4192303 w 4197764"/>
              <a:gd name="connsiteY2" fmla="*/ 0 h 4866198"/>
              <a:gd name="connsiteX3" fmla="*/ 4197764 w 4197764"/>
              <a:gd name="connsiteY3" fmla="*/ 2620027 h 4866198"/>
              <a:gd name="connsiteX4" fmla="*/ 3186360 w 4197764"/>
              <a:gd name="connsiteY4" fmla="*/ 4866198 h 4866198"/>
              <a:gd name="connsiteX5" fmla="*/ 0 w 4197764"/>
              <a:gd name="connsiteY5" fmla="*/ 4866198 h 4866198"/>
              <a:gd name="connsiteX6" fmla="*/ 0 w 4197764"/>
              <a:gd name="connsiteY6" fmla="*/ 4866198 h 4866198"/>
              <a:gd name="connsiteX7" fmla="*/ 0 w 4197764"/>
              <a:gd name="connsiteY7" fmla="*/ 1005943 h 4866198"/>
              <a:gd name="connsiteX8" fmla="*/ 1005943 w 4197764"/>
              <a:gd name="connsiteY8" fmla="*/ 0 h 4866198"/>
              <a:gd name="connsiteX0" fmla="*/ 1005943 w 4197764"/>
              <a:gd name="connsiteY0" fmla="*/ 0 h 4866198"/>
              <a:gd name="connsiteX1" fmla="*/ 4192303 w 4197764"/>
              <a:gd name="connsiteY1" fmla="*/ 0 h 4866198"/>
              <a:gd name="connsiteX2" fmla="*/ 4192303 w 4197764"/>
              <a:gd name="connsiteY2" fmla="*/ 0 h 4866198"/>
              <a:gd name="connsiteX3" fmla="*/ 4197764 w 4197764"/>
              <a:gd name="connsiteY3" fmla="*/ 2620027 h 4866198"/>
              <a:gd name="connsiteX4" fmla="*/ 3606615 w 4197764"/>
              <a:gd name="connsiteY4" fmla="*/ 2607907 h 4866198"/>
              <a:gd name="connsiteX5" fmla="*/ 0 w 4197764"/>
              <a:gd name="connsiteY5" fmla="*/ 4866198 h 4866198"/>
              <a:gd name="connsiteX6" fmla="*/ 0 w 4197764"/>
              <a:gd name="connsiteY6" fmla="*/ 4866198 h 4866198"/>
              <a:gd name="connsiteX7" fmla="*/ 0 w 4197764"/>
              <a:gd name="connsiteY7" fmla="*/ 1005943 h 4866198"/>
              <a:gd name="connsiteX8" fmla="*/ 1005943 w 4197764"/>
              <a:gd name="connsiteY8" fmla="*/ 0 h 4866198"/>
              <a:gd name="connsiteX0" fmla="*/ 1010561 w 4202382"/>
              <a:gd name="connsiteY0" fmla="*/ 0 h 4866198"/>
              <a:gd name="connsiteX1" fmla="*/ 4196921 w 4202382"/>
              <a:gd name="connsiteY1" fmla="*/ 0 h 4866198"/>
              <a:gd name="connsiteX2" fmla="*/ 4196921 w 4202382"/>
              <a:gd name="connsiteY2" fmla="*/ 0 h 4866198"/>
              <a:gd name="connsiteX3" fmla="*/ 4202382 w 4202382"/>
              <a:gd name="connsiteY3" fmla="*/ 2620027 h 4866198"/>
              <a:gd name="connsiteX4" fmla="*/ 3611233 w 4202382"/>
              <a:gd name="connsiteY4" fmla="*/ 2607907 h 4866198"/>
              <a:gd name="connsiteX5" fmla="*/ 4618 w 4202382"/>
              <a:gd name="connsiteY5" fmla="*/ 4866198 h 4866198"/>
              <a:gd name="connsiteX6" fmla="*/ 0 w 4202382"/>
              <a:gd name="connsiteY6" fmla="*/ 2598671 h 4866198"/>
              <a:gd name="connsiteX7" fmla="*/ 4618 w 4202382"/>
              <a:gd name="connsiteY7" fmla="*/ 1005943 h 4866198"/>
              <a:gd name="connsiteX8" fmla="*/ 1010561 w 4202382"/>
              <a:gd name="connsiteY8" fmla="*/ 0 h 4866198"/>
              <a:gd name="connsiteX0" fmla="*/ 1010561 w 4202382"/>
              <a:gd name="connsiteY0" fmla="*/ 0 h 3448416"/>
              <a:gd name="connsiteX1" fmla="*/ 4196921 w 4202382"/>
              <a:gd name="connsiteY1" fmla="*/ 0 h 3448416"/>
              <a:gd name="connsiteX2" fmla="*/ 4196921 w 4202382"/>
              <a:gd name="connsiteY2" fmla="*/ 0 h 3448416"/>
              <a:gd name="connsiteX3" fmla="*/ 4202382 w 4202382"/>
              <a:gd name="connsiteY3" fmla="*/ 2620027 h 3448416"/>
              <a:gd name="connsiteX4" fmla="*/ 3611233 w 4202382"/>
              <a:gd name="connsiteY4" fmla="*/ 2607907 h 3448416"/>
              <a:gd name="connsiteX5" fmla="*/ 69272 w 4202382"/>
              <a:gd name="connsiteY5" fmla="*/ 3448416 h 3448416"/>
              <a:gd name="connsiteX6" fmla="*/ 0 w 4202382"/>
              <a:gd name="connsiteY6" fmla="*/ 2598671 h 3448416"/>
              <a:gd name="connsiteX7" fmla="*/ 4618 w 4202382"/>
              <a:gd name="connsiteY7" fmla="*/ 1005943 h 3448416"/>
              <a:gd name="connsiteX8" fmla="*/ 1010561 w 4202382"/>
              <a:gd name="connsiteY8" fmla="*/ 0 h 3448416"/>
              <a:gd name="connsiteX0" fmla="*/ 1015179 w 4207000"/>
              <a:gd name="connsiteY0" fmla="*/ 0 h 3448416"/>
              <a:gd name="connsiteX1" fmla="*/ 4201539 w 4207000"/>
              <a:gd name="connsiteY1" fmla="*/ 0 h 3448416"/>
              <a:gd name="connsiteX2" fmla="*/ 4201539 w 4207000"/>
              <a:gd name="connsiteY2" fmla="*/ 0 h 3448416"/>
              <a:gd name="connsiteX3" fmla="*/ 4207000 w 4207000"/>
              <a:gd name="connsiteY3" fmla="*/ 2620027 h 3448416"/>
              <a:gd name="connsiteX4" fmla="*/ 3615851 w 4207000"/>
              <a:gd name="connsiteY4" fmla="*/ 2607907 h 3448416"/>
              <a:gd name="connsiteX5" fmla="*/ 73890 w 4207000"/>
              <a:gd name="connsiteY5" fmla="*/ 3448416 h 3448416"/>
              <a:gd name="connsiteX6" fmla="*/ 0 w 4207000"/>
              <a:gd name="connsiteY6" fmla="*/ 2169180 h 3448416"/>
              <a:gd name="connsiteX7" fmla="*/ 9236 w 4207000"/>
              <a:gd name="connsiteY7" fmla="*/ 1005943 h 3448416"/>
              <a:gd name="connsiteX8" fmla="*/ 1015179 w 4207000"/>
              <a:gd name="connsiteY8" fmla="*/ 0 h 3448416"/>
              <a:gd name="connsiteX0" fmla="*/ 1006388 w 4198209"/>
              <a:gd name="connsiteY0" fmla="*/ 0 h 3448416"/>
              <a:gd name="connsiteX1" fmla="*/ 4192748 w 4198209"/>
              <a:gd name="connsiteY1" fmla="*/ 0 h 3448416"/>
              <a:gd name="connsiteX2" fmla="*/ 4192748 w 4198209"/>
              <a:gd name="connsiteY2" fmla="*/ 0 h 3448416"/>
              <a:gd name="connsiteX3" fmla="*/ 4198209 w 4198209"/>
              <a:gd name="connsiteY3" fmla="*/ 2620027 h 3448416"/>
              <a:gd name="connsiteX4" fmla="*/ 3607060 w 4198209"/>
              <a:gd name="connsiteY4" fmla="*/ 2607907 h 3448416"/>
              <a:gd name="connsiteX5" fmla="*/ 65099 w 4198209"/>
              <a:gd name="connsiteY5" fmla="*/ 3448416 h 3448416"/>
              <a:gd name="connsiteX6" fmla="*/ 445 w 4198209"/>
              <a:gd name="connsiteY6" fmla="*/ 2178417 h 3448416"/>
              <a:gd name="connsiteX7" fmla="*/ 445 w 4198209"/>
              <a:gd name="connsiteY7" fmla="*/ 1005943 h 3448416"/>
              <a:gd name="connsiteX8" fmla="*/ 1006388 w 4198209"/>
              <a:gd name="connsiteY8" fmla="*/ 0 h 3448416"/>
              <a:gd name="connsiteX0" fmla="*/ 1006388 w 4198209"/>
              <a:gd name="connsiteY0" fmla="*/ 0 h 2620027"/>
              <a:gd name="connsiteX1" fmla="*/ 4192748 w 4198209"/>
              <a:gd name="connsiteY1" fmla="*/ 0 h 2620027"/>
              <a:gd name="connsiteX2" fmla="*/ 4192748 w 4198209"/>
              <a:gd name="connsiteY2" fmla="*/ 0 h 2620027"/>
              <a:gd name="connsiteX3" fmla="*/ 4198209 w 4198209"/>
              <a:gd name="connsiteY3" fmla="*/ 2620027 h 2620027"/>
              <a:gd name="connsiteX4" fmla="*/ 3607060 w 4198209"/>
              <a:gd name="connsiteY4" fmla="*/ 2607907 h 2620027"/>
              <a:gd name="connsiteX5" fmla="*/ 1599 w 4198209"/>
              <a:gd name="connsiteY5" fmla="*/ 2610216 h 2620027"/>
              <a:gd name="connsiteX6" fmla="*/ 445 w 4198209"/>
              <a:gd name="connsiteY6" fmla="*/ 2178417 h 2620027"/>
              <a:gd name="connsiteX7" fmla="*/ 445 w 4198209"/>
              <a:gd name="connsiteY7" fmla="*/ 1005943 h 2620027"/>
              <a:gd name="connsiteX8" fmla="*/ 1006388 w 4198209"/>
              <a:gd name="connsiteY8" fmla="*/ 0 h 2620027"/>
              <a:gd name="connsiteX0" fmla="*/ 1006388 w 4198209"/>
              <a:gd name="connsiteY0" fmla="*/ 0 h 2620027"/>
              <a:gd name="connsiteX1" fmla="*/ 4192748 w 4198209"/>
              <a:gd name="connsiteY1" fmla="*/ 0 h 2620027"/>
              <a:gd name="connsiteX2" fmla="*/ 4192748 w 4198209"/>
              <a:gd name="connsiteY2" fmla="*/ 0 h 2620027"/>
              <a:gd name="connsiteX3" fmla="*/ 4198209 w 4198209"/>
              <a:gd name="connsiteY3" fmla="*/ 2620027 h 2620027"/>
              <a:gd name="connsiteX4" fmla="*/ 3607060 w 4198209"/>
              <a:gd name="connsiteY4" fmla="*/ 2607907 h 2620027"/>
              <a:gd name="connsiteX5" fmla="*/ 182574 w 4198209"/>
              <a:gd name="connsiteY5" fmla="*/ 2619741 h 2620027"/>
              <a:gd name="connsiteX6" fmla="*/ 445 w 4198209"/>
              <a:gd name="connsiteY6" fmla="*/ 2178417 h 2620027"/>
              <a:gd name="connsiteX7" fmla="*/ 445 w 4198209"/>
              <a:gd name="connsiteY7" fmla="*/ 1005943 h 2620027"/>
              <a:gd name="connsiteX8" fmla="*/ 1006388 w 4198209"/>
              <a:gd name="connsiteY8" fmla="*/ 0 h 2620027"/>
              <a:gd name="connsiteX0" fmla="*/ 1007097 w 4198918"/>
              <a:gd name="connsiteY0" fmla="*/ 0 h 2620027"/>
              <a:gd name="connsiteX1" fmla="*/ 4193457 w 4198918"/>
              <a:gd name="connsiteY1" fmla="*/ 0 h 2620027"/>
              <a:gd name="connsiteX2" fmla="*/ 4193457 w 4198918"/>
              <a:gd name="connsiteY2" fmla="*/ 0 h 2620027"/>
              <a:gd name="connsiteX3" fmla="*/ 4198918 w 4198918"/>
              <a:gd name="connsiteY3" fmla="*/ 2620027 h 2620027"/>
              <a:gd name="connsiteX4" fmla="*/ 3607769 w 4198918"/>
              <a:gd name="connsiteY4" fmla="*/ 2607907 h 2620027"/>
              <a:gd name="connsiteX5" fmla="*/ 183283 w 4198918"/>
              <a:gd name="connsiteY5" fmla="*/ 2619741 h 2620027"/>
              <a:gd name="connsiteX6" fmla="*/ 1154 w 4198918"/>
              <a:gd name="connsiteY6" fmla="*/ 2178417 h 2620027"/>
              <a:gd name="connsiteX7" fmla="*/ 1154 w 4198918"/>
              <a:gd name="connsiteY7" fmla="*/ 1005943 h 2620027"/>
              <a:gd name="connsiteX8" fmla="*/ 1007097 w 4198918"/>
              <a:gd name="connsiteY8" fmla="*/ 0 h 2620027"/>
              <a:gd name="connsiteX0" fmla="*/ 1007842 w 4199663"/>
              <a:gd name="connsiteY0" fmla="*/ 0 h 2632441"/>
              <a:gd name="connsiteX1" fmla="*/ 4194202 w 4199663"/>
              <a:gd name="connsiteY1" fmla="*/ 0 h 2632441"/>
              <a:gd name="connsiteX2" fmla="*/ 4194202 w 4199663"/>
              <a:gd name="connsiteY2" fmla="*/ 0 h 2632441"/>
              <a:gd name="connsiteX3" fmla="*/ 4199663 w 4199663"/>
              <a:gd name="connsiteY3" fmla="*/ 2620027 h 2632441"/>
              <a:gd name="connsiteX4" fmla="*/ 3608514 w 4199663"/>
              <a:gd name="connsiteY4" fmla="*/ 2607907 h 2632441"/>
              <a:gd name="connsiteX5" fmla="*/ 22103 w 4199663"/>
              <a:gd name="connsiteY5" fmla="*/ 2632441 h 2632441"/>
              <a:gd name="connsiteX6" fmla="*/ 1899 w 4199663"/>
              <a:gd name="connsiteY6" fmla="*/ 2178417 h 2632441"/>
              <a:gd name="connsiteX7" fmla="*/ 1899 w 4199663"/>
              <a:gd name="connsiteY7" fmla="*/ 1005943 h 2632441"/>
              <a:gd name="connsiteX8" fmla="*/ 1007842 w 4199663"/>
              <a:gd name="connsiteY8" fmla="*/ 0 h 2632441"/>
              <a:gd name="connsiteX0" fmla="*/ 1007842 w 4199663"/>
              <a:gd name="connsiteY0" fmla="*/ 0 h 2703049"/>
              <a:gd name="connsiteX1" fmla="*/ 4194202 w 4199663"/>
              <a:gd name="connsiteY1" fmla="*/ 0 h 2703049"/>
              <a:gd name="connsiteX2" fmla="*/ 4194202 w 4199663"/>
              <a:gd name="connsiteY2" fmla="*/ 0 h 2703049"/>
              <a:gd name="connsiteX3" fmla="*/ 4199663 w 4199663"/>
              <a:gd name="connsiteY3" fmla="*/ 2620027 h 2703049"/>
              <a:gd name="connsiteX4" fmla="*/ 3608514 w 4199663"/>
              <a:gd name="connsiteY4" fmla="*/ 2607907 h 2703049"/>
              <a:gd name="connsiteX5" fmla="*/ 22103 w 4199663"/>
              <a:gd name="connsiteY5" fmla="*/ 2632441 h 2703049"/>
              <a:gd name="connsiteX6" fmla="*/ 1899 w 4199663"/>
              <a:gd name="connsiteY6" fmla="*/ 2178417 h 2703049"/>
              <a:gd name="connsiteX7" fmla="*/ 1899 w 4199663"/>
              <a:gd name="connsiteY7" fmla="*/ 1005943 h 2703049"/>
              <a:gd name="connsiteX8" fmla="*/ 1007842 w 4199663"/>
              <a:gd name="connsiteY8" fmla="*/ 0 h 2703049"/>
              <a:gd name="connsiteX0" fmla="*/ 1007964 w 4199785"/>
              <a:gd name="connsiteY0" fmla="*/ 0 h 2688661"/>
              <a:gd name="connsiteX1" fmla="*/ 4194324 w 4199785"/>
              <a:gd name="connsiteY1" fmla="*/ 0 h 2688661"/>
              <a:gd name="connsiteX2" fmla="*/ 4194324 w 4199785"/>
              <a:gd name="connsiteY2" fmla="*/ 0 h 2688661"/>
              <a:gd name="connsiteX3" fmla="*/ 4199785 w 4199785"/>
              <a:gd name="connsiteY3" fmla="*/ 2620027 h 2688661"/>
              <a:gd name="connsiteX4" fmla="*/ 3608636 w 4199785"/>
              <a:gd name="connsiteY4" fmla="*/ 2607907 h 2688661"/>
              <a:gd name="connsiteX5" fmla="*/ 0 w 4199785"/>
              <a:gd name="connsiteY5" fmla="*/ 2613391 h 2688661"/>
              <a:gd name="connsiteX6" fmla="*/ 2021 w 4199785"/>
              <a:gd name="connsiteY6" fmla="*/ 2178417 h 2688661"/>
              <a:gd name="connsiteX7" fmla="*/ 2021 w 4199785"/>
              <a:gd name="connsiteY7" fmla="*/ 1005943 h 2688661"/>
              <a:gd name="connsiteX8" fmla="*/ 1007964 w 4199785"/>
              <a:gd name="connsiteY8" fmla="*/ 0 h 2688661"/>
              <a:gd name="connsiteX0" fmla="*/ 1007964 w 4199785"/>
              <a:gd name="connsiteY0" fmla="*/ 0 h 2746516"/>
              <a:gd name="connsiteX1" fmla="*/ 4194324 w 4199785"/>
              <a:gd name="connsiteY1" fmla="*/ 0 h 2746516"/>
              <a:gd name="connsiteX2" fmla="*/ 4194324 w 4199785"/>
              <a:gd name="connsiteY2" fmla="*/ 0 h 2746516"/>
              <a:gd name="connsiteX3" fmla="*/ 4199785 w 4199785"/>
              <a:gd name="connsiteY3" fmla="*/ 2620027 h 2746516"/>
              <a:gd name="connsiteX4" fmla="*/ 3608636 w 4199785"/>
              <a:gd name="connsiteY4" fmla="*/ 2607907 h 2746516"/>
              <a:gd name="connsiteX5" fmla="*/ 0 w 4199785"/>
              <a:gd name="connsiteY5" fmla="*/ 2613391 h 2746516"/>
              <a:gd name="connsiteX6" fmla="*/ 2021 w 4199785"/>
              <a:gd name="connsiteY6" fmla="*/ 2178417 h 2746516"/>
              <a:gd name="connsiteX7" fmla="*/ 2021 w 4199785"/>
              <a:gd name="connsiteY7" fmla="*/ 1005943 h 2746516"/>
              <a:gd name="connsiteX8" fmla="*/ 1007964 w 4199785"/>
              <a:gd name="connsiteY8" fmla="*/ 0 h 2746516"/>
              <a:gd name="connsiteX0" fmla="*/ 1008377 w 4200198"/>
              <a:gd name="connsiteY0" fmla="*/ 0 h 2752160"/>
              <a:gd name="connsiteX1" fmla="*/ 4194737 w 4200198"/>
              <a:gd name="connsiteY1" fmla="*/ 0 h 2752160"/>
              <a:gd name="connsiteX2" fmla="*/ 4194737 w 4200198"/>
              <a:gd name="connsiteY2" fmla="*/ 0 h 2752160"/>
              <a:gd name="connsiteX3" fmla="*/ 4200198 w 4200198"/>
              <a:gd name="connsiteY3" fmla="*/ 2620027 h 2752160"/>
              <a:gd name="connsiteX4" fmla="*/ 3609049 w 4200198"/>
              <a:gd name="connsiteY4" fmla="*/ 2607907 h 2752160"/>
              <a:gd name="connsiteX5" fmla="*/ 413 w 4200198"/>
              <a:gd name="connsiteY5" fmla="*/ 2613391 h 2752160"/>
              <a:gd name="connsiteX6" fmla="*/ 2434 w 4200198"/>
              <a:gd name="connsiteY6" fmla="*/ 2178417 h 2752160"/>
              <a:gd name="connsiteX7" fmla="*/ 2434 w 4200198"/>
              <a:gd name="connsiteY7" fmla="*/ 1005943 h 2752160"/>
              <a:gd name="connsiteX8" fmla="*/ 1008377 w 4200198"/>
              <a:gd name="connsiteY8" fmla="*/ 0 h 2752160"/>
              <a:gd name="connsiteX0" fmla="*/ 1006672 w 4198493"/>
              <a:gd name="connsiteY0" fmla="*/ 0 h 2749815"/>
              <a:gd name="connsiteX1" fmla="*/ 4193032 w 4198493"/>
              <a:gd name="connsiteY1" fmla="*/ 0 h 2749815"/>
              <a:gd name="connsiteX2" fmla="*/ 4193032 w 4198493"/>
              <a:gd name="connsiteY2" fmla="*/ 0 h 2749815"/>
              <a:gd name="connsiteX3" fmla="*/ 4198493 w 4198493"/>
              <a:gd name="connsiteY3" fmla="*/ 2620027 h 2749815"/>
              <a:gd name="connsiteX4" fmla="*/ 3607344 w 4198493"/>
              <a:gd name="connsiteY4" fmla="*/ 2607907 h 2749815"/>
              <a:gd name="connsiteX5" fmla="*/ 1883 w 4198493"/>
              <a:gd name="connsiteY5" fmla="*/ 2610216 h 2749815"/>
              <a:gd name="connsiteX6" fmla="*/ 729 w 4198493"/>
              <a:gd name="connsiteY6" fmla="*/ 2178417 h 2749815"/>
              <a:gd name="connsiteX7" fmla="*/ 729 w 4198493"/>
              <a:gd name="connsiteY7" fmla="*/ 1005943 h 2749815"/>
              <a:gd name="connsiteX8" fmla="*/ 1006672 w 4198493"/>
              <a:gd name="connsiteY8" fmla="*/ 0 h 2749815"/>
              <a:gd name="connsiteX0" fmla="*/ 1006672 w 4198493"/>
              <a:gd name="connsiteY0" fmla="*/ 0 h 2620027"/>
              <a:gd name="connsiteX1" fmla="*/ 4193032 w 4198493"/>
              <a:gd name="connsiteY1" fmla="*/ 0 h 2620027"/>
              <a:gd name="connsiteX2" fmla="*/ 4193032 w 4198493"/>
              <a:gd name="connsiteY2" fmla="*/ 0 h 2620027"/>
              <a:gd name="connsiteX3" fmla="*/ 4198493 w 4198493"/>
              <a:gd name="connsiteY3" fmla="*/ 2620027 h 2620027"/>
              <a:gd name="connsiteX4" fmla="*/ 3607344 w 4198493"/>
              <a:gd name="connsiteY4" fmla="*/ 2607907 h 2620027"/>
              <a:gd name="connsiteX5" fmla="*/ 1883 w 4198493"/>
              <a:gd name="connsiteY5" fmla="*/ 2610216 h 2620027"/>
              <a:gd name="connsiteX6" fmla="*/ 729 w 4198493"/>
              <a:gd name="connsiteY6" fmla="*/ 2178417 h 2620027"/>
              <a:gd name="connsiteX7" fmla="*/ 729 w 4198493"/>
              <a:gd name="connsiteY7" fmla="*/ 1005943 h 2620027"/>
              <a:gd name="connsiteX8" fmla="*/ 1006672 w 4198493"/>
              <a:gd name="connsiteY8" fmla="*/ 0 h 2620027"/>
              <a:gd name="connsiteX0" fmla="*/ 1006672 w 4198493"/>
              <a:gd name="connsiteY0" fmla="*/ 0 h 2610216"/>
              <a:gd name="connsiteX1" fmla="*/ 4193032 w 4198493"/>
              <a:gd name="connsiteY1" fmla="*/ 0 h 2610216"/>
              <a:gd name="connsiteX2" fmla="*/ 4193032 w 4198493"/>
              <a:gd name="connsiteY2" fmla="*/ 0 h 2610216"/>
              <a:gd name="connsiteX3" fmla="*/ 4198493 w 4198493"/>
              <a:gd name="connsiteY3" fmla="*/ 2607327 h 2610216"/>
              <a:gd name="connsiteX4" fmla="*/ 3607344 w 4198493"/>
              <a:gd name="connsiteY4" fmla="*/ 2607907 h 2610216"/>
              <a:gd name="connsiteX5" fmla="*/ 1883 w 4198493"/>
              <a:gd name="connsiteY5" fmla="*/ 2610216 h 2610216"/>
              <a:gd name="connsiteX6" fmla="*/ 729 w 4198493"/>
              <a:gd name="connsiteY6" fmla="*/ 2178417 h 2610216"/>
              <a:gd name="connsiteX7" fmla="*/ 729 w 4198493"/>
              <a:gd name="connsiteY7" fmla="*/ 1005943 h 2610216"/>
              <a:gd name="connsiteX8" fmla="*/ 1006672 w 4198493"/>
              <a:gd name="connsiteY8" fmla="*/ 0 h 261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8493" h="2610216">
                <a:moveTo>
                  <a:pt x="1006672" y="0"/>
                </a:moveTo>
                <a:lnTo>
                  <a:pt x="4193032" y="0"/>
                </a:lnTo>
                <a:lnTo>
                  <a:pt x="4193032" y="0"/>
                </a:lnTo>
                <a:cubicBezTo>
                  <a:pt x="4193032" y="1286752"/>
                  <a:pt x="4198493" y="1320575"/>
                  <a:pt x="4198493" y="2607327"/>
                </a:cubicBezTo>
                <a:lnTo>
                  <a:pt x="3607344" y="2607907"/>
                </a:lnTo>
                <a:lnTo>
                  <a:pt x="1883" y="2610216"/>
                </a:lnTo>
                <a:cubicBezTo>
                  <a:pt x="344" y="2298874"/>
                  <a:pt x="921" y="2445796"/>
                  <a:pt x="729" y="2178417"/>
                </a:cubicBezTo>
                <a:cubicBezTo>
                  <a:pt x="537" y="1911038"/>
                  <a:pt x="-810" y="1536852"/>
                  <a:pt x="729" y="1005943"/>
                </a:cubicBezTo>
                <a:cubicBezTo>
                  <a:pt x="729" y="450376"/>
                  <a:pt x="451105" y="0"/>
                  <a:pt x="1006672" y="0"/>
                </a:cubicBezTo>
                <a:close/>
              </a:path>
            </a:pathLst>
          </a:cu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2" name="Segnaposto immagine 2">
            <a:extLst>
              <a:ext uri="{FF2B5EF4-FFF2-40B4-BE49-F238E27FC236}">
                <a16:creationId xmlns:a16="http://schemas.microsoft.com/office/drawing/2014/main" id="{37115663-2A1D-6A53-DB5E-2BF6C92B24C5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4937092" y="3184525"/>
            <a:ext cx="4206908" cy="1965325"/>
          </a:xfrm>
          <a:prstGeom prst="rect">
            <a:avLst/>
          </a:pr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BD3E704-0FA7-3F7E-CBC6-5C2916B414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00000"/>
            <a:ext cx="1695450" cy="84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9485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3 immagini + testo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>
            <a:extLst>
              <a:ext uri="{FF2B5EF4-FFF2-40B4-BE49-F238E27FC236}">
                <a16:creationId xmlns:a16="http://schemas.microsoft.com/office/drawing/2014/main" id="{623B79E0-D278-8E14-4F0A-F6336F5A2F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66560" y="0"/>
            <a:ext cx="4477440" cy="5151600"/>
          </a:xfrm>
          <a:prstGeom prst="rect">
            <a:avLst/>
          </a:prstGeom>
        </p:spPr>
      </p:pic>
      <p:sp>
        <p:nvSpPr>
          <p:cNvPr id="20" name="Segnaposto contenuto 2">
            <a:extLst>
              <a:ext uri="{FF2B5EF4-FFF2-40B4-BE49-F238E27FC236}">
                <a16:creationId xmlns:a16="http://schemas.microsoft.com/office/drawing/2014/main" id="{5362A8BB-12A4-6110-AF95-128C520E22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96" y="1660525"/>
            <a:ext cx="3416404" cy="2159000"/>
          </a:xfrm>
          <a:prstGeom prst="rect">
            <a:avLst/>
          </a:prstGeom>
        </p:spPr>
        <p:txBody>
          <a:bodyPr lIns="0" tIns="0" rIns="0" bIns="0"/>
          <a:lstStyle>
            <a:lvl1pPr algn="l">
              <a:lnSpc>
                <a:spcPct val="120000"/>
              </a:lnSpc>
              <a:defRPr sz="9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  <p:sp>
        <p:nvSpPr>
          <p:cNvPr id="5" name="Holder 2">
            <a:extLst>
              <a:ext uri="{FF2B5EF4-FFF2-40B4-BE49-F238E27FC236}">
                <a16:creationId xmlns:a16="http://schemas.microsoft.com/office/drawing/2014/main" id="{13E02205-9621-4CD3-C496-386EA7A2E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64" y="537632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sp>
        <p:nvSpPr>
          <p:cNvPr id="7" name="Segnaposto immagine 2">
            <a:extLst>
              <a:ext uri="{FF2B5EF4-FFF2-40B4-BE49-F238E27FC236}">
                <a16:creationId xmlns:a16="http://schemas.microsoft.com/office/drawing/2014/main" id="{D645321A-F8FD-764E-A367-FE05BE1149BE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4940884" y="273597"/>
            <a:ext cx="4195274" cy="1467253"/>
          </a:xfrm>
          <a:custGeom>
            <a:avLst/>
            <a:gdLst>
              <a:gd name="connsiteX0" fmla="*/ 1005943 w 4192303"/>
              <a:gd name="connsiteY0" fmla="*/ 0 h 4866198"/>
              <a:gd name="connsiteX1" fmla="*/ 4192303 w 4192303"/>
              <a:gd name="connsiteY1" fmla="*/ 0 h 4866198"/>
              <a:gd name="connsiteX2" fmla="*/ 4192303 w 4192303"/>
              <a:gd name="connsiteY2" fmla="*/ 0 h 4866198"/>
              <a:gd name="connsiteX3" fmla="*/ 4192303 w 4192303"/>
              <a:gd name="connsiteY3" fmla="*/ 3860255 h 4866198"/>
              <a:gd name="connsiteX4" fmla="*/ 3186360 w 4192303"/>
              <a:gd name="connsiteY4" fmla="*/ 4866198 h 4866198"/>
              <a:gd name="connsiteX5" fmla="*/ 0 w 4192303"/>
              <a:gd name="connsiteY5" fmla="*/ 4866198 h 4866198"/>
              <a:gd name="connsiteX6" fmla="*/ 0 w 4192303"/>
              <a:gd name="connsiteY6" fmla="*/ 4866198 h 4866198"/>
              <a:gd name="connsiteX7" fmla="*/ 0 w 4192303"/>
              <a:gd name="connsiteY7" fmla="*/ 1005943 h 4866198"/>
              <a:gd name="connsiteX8" fmla="*/ 1005943 w 4192303"/>
              <a:gd name="connsiteY8" fmla="*/ 0 h 4866198"/>
              <a:gd name="connsiteX0" fmla="*/ 1005943 w 4192303"/>
              <a:gd name="connsiteY0" fmla="*/ 0 h 5013034"/>
              <a:gd name="connsiteX1" fmla="*/ 4192303 w 4192303"/>
              <a:gd name="connsiteY1" fmla="*/ 0 h 5013034"/>
              <a:gd name="connsiteX2" fmla="*/ 4192303 w 4192303"/>
              <a:gd name="connsiteY2" fmla="*/ 0 h 5013034"/>
              <a:gd name="connsiteX3" fmla="*/ 4081269 w 4192303"/>
              <a:gd name="connsiteY3" fmla="*/ 4722404 h 5013034"/>
              <a:gd name="connsiteX4" fmla="*/ 3186360 w 4192303"/>
              <a:gd name="connsiteY4" fmla="*/ 4866198 h 5013034"/>
              <a:gd name="connsiteX5" fmla="*/ 0 w 4192303"/>
              <a:gd name="connsiteY5" fmla="*/ 4866198 h 5013034"/>
              <a:gd name="connsiteX6" fmla="*/ 0 w 4192303"/>
              <a:gd name="connsiteY6" fmla="*/ 4866198 h 5013034"/>
              <a:gd name="connsiteX7" fmla="*/ 0 w 4192303"/>
              <a:gd name="connsiteY7" fmla="*/ 1005943 h 5013034"/>
              <a:gd name="connsiteX8" fmla="*/ 1005943 w 4192303"/>
              <a:gd name="connsiteY8" fmla="*/ 0 h 5013034"/>
              <a:gd name="connsiteX0" fmla="*/ 1005943 w 4192303"/>
              <a:gd name="connsiteY0" fmla="*/ 0 h 4965405"/>
              <a:gd name="connsiteX1" fmla="*/ 4192303 w 4192303"/>
              <a:gd name="connsiteY1" fmla="*/ 0 h 4965405"/>
              <a:gd name="connsiteX2" fmla="*/ 4192303 w 4192303"/>
              <a:gd name="connsiteY2" fmla="*/ 0 h 4965405"/>
              <a:gd name="connsiteX3" fmla="*/ 4146583 w 4192303"/>
              <a:gd name="connsiteY3" fmla="*/ 4644027 h 4965405"/>
              <a:gd name="connsiteX4" fmla="*/ 3186360 w 4192303"/>
              <a:gd name="connsiteY4" fmla="*/ 4866198 h 4965405"/>
              <a:gd name="connsiteX5" fmla="*/ 0 w 4192303"/>
              <a:gd name="connsiteY5" fmla="*/ 4866198 h 4965405"/>
              <a:gd name="connsiteX6" fmla="*/ 0 w 4192303"/>
              <a:gd name="connsiteY6" fmla="*/ 4866198 h 4965405"/>
              <a:gd name="connsiteX7" fmla="*/ 0 w 4192303"/>
              <a:gd name="connsiteY7" fmla="*/ 1005943 h 4965405"/>
              <a:gd name="connsiteX8" fmla="*/ 1005943 w 4192303"/>
              <a:gd name="connsiteY8" fmla="*/ 0 h 4965405"/>
              <a:gd name="connsiteX0" fmla="*/ 1005943 w 4200558"/>
              <a:gd name="connsiteY0" fmla="*/ 0 h 4963607"/>
              <a:gd name="connsiteX1" fmla="*/ 4192303 w 4200558"/>
              <a:gd name="connsiteY1" fmla="*/ 0 h 4963607"/>
              <a:gd name="connsiteX2" fmla="*/ 4192303 w 4200558"/>
              <a:gd name="connsiteY2" fmla="*/ 0 h 4963607"/>
              <a:gd name="connsiteX3" fmla="*/ 4200558 w 4200558"/>
              <a:gd name="connsiteY3" fmla="*/ 4640852 h 4963607"/>
              <a:gd name="connsiteX4" fmla="*/ 3186360 w 4200558"/>
              <a:gd name="connsiteY4" fmla="*/ 4866198 h 4963607"/>
              <a:gd name="connsiteX5" fmla="*/ 0 w 4200558"/>
              <a:gd name="connsiteY5" fmla="*/ 4866198 h 4963607"/>
              <a:gd name="connsiteX6" fmla="*/ 0 w 4200558"/>
              <a:gd name="connsiteY6" fmla="*/ 4866198 h 4963607"/>
              <a:gd name="connsiteX7" fmla="*/ 0 w 4200558"/>
              <a:gd name="connsiteY7" fmla="*/ 1005943 h 4963607"/>
              <a:gd name="connsiteX8" fmla="*/ 1005943 w 4200558"/>
              <a:gd name="connsiteY8" fmla="*/ 0 h 4963607"/>
              <a:gd name="connsiteX0" fmla="*/ 1005943 w 4200558"/>
              <a:gd name="connsiteY0" fmla="*/ 0 h 4866198"/>
              <a:gd name="connsiteX1" fmla="*/ 4192303 w 4200558"/>
              <a:gd name="connsiteY1" fmla="*/ 0 h 4866198"/>
              <a:gd name="connsiteX2" fmla="*/ 4192303 w 4200558"/>
              <a:gd name="connsiteY2" fmla="*/ 0 h 4866198"/>
              <a:gd name="connsiteX3" fmla="*/ 4200558 w 4200558"/>
              <a:gd name="connsiteY3" fmla="*/ 4640852 h 4866198"/>
              <a:gd name="connsiteX4" fmla="*/ 3186360 w 4200558"/>
              <a:gd name="connsiteY4" fmla="*/ 4866198 h 4866198"/>
              <a:gd name="connsiteX5" fmla="*/ 0 w 4200558"/>
              <a:gd name="connsiteY5" fmla="*/ 4866198 h 4866198"/>
              <a:gd name="connsiteX6" fmla="*/ 0 w 4200558"/>
              <a:gd name="connsiteY6" fmla="*/ 4866198 h 4866198"/>
              <a:gd name="connsiteX7" fmla="*/ 0 w 4200558"/>
              <a:gd name="connsiteY7" fmla="*/ 1005943 h 4866198"/>
              <a:gd name="connsiteX8" fmla="*/ 1005943 w 4200558"/>
              <a:gd name="connsiteY8" fmla="*/ 0 h 4866198"/>
              <a:gd name="connsiteX0" fmla="*/ 1005943 w 4203733"/>
              <a:gd name="connsiteY0" fmla="*/ 0 h 4872627"/>
              <a:gd name="connsiteX1" fmla="*/ 4192303 w 4203733"/>
              <a:gd name="connsiteY1" fmla="*/ 0 h 4872627"/>
              <a:gd name="connsiteX2" fmla="*/ 4192303 w 4203733"/>
              <a:gd name="connsiteY2" fmla="*/ 0 h 4872627"/>
              <a:gd name="connsiteX3" fmla="*/ 4203733 w 4203733"/>
              <a:gd name="connsiteY3" fmla="*/ 4872627 h 4872627"/>
              <a:gd name="connsiteX4" fmla="*/ 3186360 w 4203733"/>
              <a:gd name="connsiteY4" fmla="*/ 4866198 h 4872627"/>
              <a:gd name="connsiteX5" fmla="*/ 0 w 4203733"/>
              <a:gd name="connsiteY5" fmla="*/ 4866198 h 4872627"/>
              <a:gd name="connsiteX6" fmla="*/ 0 w 4203733"/>
              <a:gd name="connsiteY6" fmla="*/ 4866198 h 4872627"/>
              <a:gd name="connsiteX7" fmla="*/ 0 w 4203733"/>
              <a:gd name="connsiteY7" fmla="*/ 1005943 h 4872627"/>
              <a:gd name="connsiteX8" fmla="*/ 1005943 w 4203733"/>
              <a:gd name="connsiteY8" fmla="*/ 0 h 4872627"/>
              <a:gd name="connsiteX0" fmla="*/ 1005943 w 4206908"/>
              <a:gd name="connsiteY0" fmla="*/ 0 h 4869452"/>
              <a:gd name="connsiteX1" fmla="*/ 4192303 w 4206908"/>
              <a:gd name="connsiteY1" fmla="*/ 0 h 4869452"/>
              <a:gd name="connsiteX2" fmla="*/ 4192303 w 4206908"/>
              <a:gd name="connsiteY2" fmla="*/ 0 h 4869452"/>
              <a:gd name="connsiteX3" fmla="*/ 4206908 w 4206908"/>
              <a:gd name="connsiteY3" fmla="*/ 4869452 h 4869452"/>
              <a:gd name="connsiteX4" fmla="*/ 3186360 w 4206908"/>
              <a:gd name="connsiteY4" fmla="*/ 4866198 h 4869452"/>
              <a:gd name="connsiteX5" fmla="*/ 0 w 4206908"/>
              <a:gd name="connsiteY5" fmla="*/ 4866198 h 4869452"/>
              <a:gd name="connsiteX6" fmla="*/ 0 w 4206908"/>
              <a:gd name="connsiteY6" fmla="*/ 4866198 h 4869452"/>
              <a:gd name="connsiteX7" fmla="*/ 0 w 4206908"/>
              <a:gd name="connsiteY7" fmla="*/ 1005943 h 4869452"/>
              <a:gd name="connsiteX8" fmla="*/ 1005943 w 4206908"/>
              <a:gd name="connsiteY8" fmla="*/ 0 h 4869452"/>
              <a:gd name="connsiteX0" fmla="*/ 1005943 w 4197764"/>
              <a:gd name="connsiteY0" fmla="*/ 0 h 4866198"/>
              <a:gd name="connsiteX1" fmla="*/ 4192303 w 4197764"/>
              <a:gd name="connsiteY1" fmla="*/ 0 h 4866198"/>
              <a:gd name="connsiteX2" fmla="*/ 4192303 w 4197764"/>
              <a:gd name="connsiteY2" fmla="*/ 0 h 4866198"/>
              <a:gd name="connsiteX3" fmla="*/ 4197764 w 4197764"/>
              <a:gd name="connsiteY3" fmla="*/ 2620028 h 4866198"/>
              <a:gd name="connsiteX4" fmla="*/ 3186360 w 4197764"/>
              <a:gd name="connsiteY4" fmla="*/ 4866198 h 4866198"/>
              <a:gd name="connsiteX5" fmla="*/ 0 w 4197764"/>
              <a:gd name="connsiteY5" fmla="*/ 4866198 h 4866198"/>
              <a:gd name="connsiteX6" fmla="*/ 0 w 4197764"/>
              <a:gd name="connsiteY6" fmla="*/ 4866198 h 4866198"/>
              <a:gd name="connsiteX7" fmla="*/ 0 w 4197764"/>
              <a:gd name="connsiteY7" fmla="*/ 1005943 h 4866198"/>
              <a:gd name="connsiteX8" fmla="*/ 1005943 w 4197764"/>
              <a:gd name="connsiteY8" fmla="*/ 0 h 4866198"/>
              <a:gd name="connsiteX0" fmla="*/ 1005943 w 4202382"/>
              <a:gd name="connsiteY0" fmla="*/ 0 h 4866198"/>
              <a:gd name="connsiteX1" fmla="*/ 4192303 w 4202382"/>
              <a:gd name="connsiteY1" fmla="*/ 0 h 4866198"/>
              <a:gd name="connsiteX2" fmla="*/ 4192303 w 4202382"/>
              <a:gd name="connsiteY2" fmla="*/ 0 h 4866198"/>
              <a:gd name="connsiteX3" fmla="*/ 4202382 w 4202382"/>
              <a:gd name="connsiteY3" fmla="*/ 2610791 h 4866198"/>
              <a:gd name="connsiteX4" fmla="*/ 3186360 w 4202382"/>
              <a:gd name="connsiteY4" fmla="*/ 4866198 h 4866198"/>
              <a:gd name="connsiteX5" fmla="*/ 0 w 4202382"/>
              <a:gd name="connsiteY5" fmla="*/ 4866198 h 4866198"/>
              <a:gd name="connsiteX6" fmla="*/ 0 w 4202382"/>
              <a:gd name="connsiteY6" fmla="*/ 4866198 h 4866198"/>
              <a:gd name="connsiteX7" fmla="*/ 0 w 4202382"/>
              <a:gd name="connsiteY7" fmla="*/ 1005943 h 4866198"/>
              <a:gd name="connsiteX8" fmla="*/ 1005943 w 4202382"/>
              <a:gd name="connsiteY8" fmla="*/ 0 h 4866198"/>
              <a:gd name="connsiteX0" fmla="*/ 1005943 w 4197764"/>
              <a:gd name="connsiteY0" fmla="*/ 0 h 4866198"/>
              <a:gd name="connsiteX1" fmla="*/ 4192303 w 4197764"/>
              <a:gd name="connsiteY1" fmla="*/ 0 h 4866198"/>
              <a:gd name="connsiteX2" fmla="*/ 4192303 w 4197764"/>
              <a:gd name="connsiteY2" fmla="*/ 0 h 4866198"/>
              <a:gd name="connsiteX3" fmla="*/ 4197764 w 4197764"/>
              <a:gd name="connsiteY3" fmla="*/ 2620027 h 4866198"/>
              <a:gd name="connsiteX4" fmla="*/ 3186360 w 4197764"/>
              <a:gd name="connsiteY4" fmla="*/ 4866198 h 4866198"/>
              <a:gd name="connsiteX5" fmla="*/ 0 w 4197764"/>
              <a:gd name="connsiteY5" fmla="*/ 4866198 h 4866198"/>
              <a:gd name="connsiteX6" fmla="*/ 0 w 4197764"/>
              <a:gd name="connsiteY6" fmla="*/ 4866198 h 4866198"/>
              <a:gd name="connsiteX7" fmla="*/ 0 w 4197764"/>
              <a:gd name="connsiteY7" fmla="*/ 1005943 h 4866198"/>
              <a:gd name="connsiteX8" fmla="*/ 1005943 w 4197764"/>
              <a:gd name="connsiteY8" fmla="*/ 0 h 4866198"/>
              <a:gd name="connsiteX0" fmla="*/ 1005943 w 4197764"/>
              <a:gd name="connsiteY0" fmla="*/ 0 h 4866198"/>
              <a:gd name="connsiteX1" fmla="*/ 4192303 w 4197764"/>
              <a:gd name="connsiteY1" fmla="*/ 0 h 4866198"/>
              <a:gd name="connsiteX2" fmla="*/ 4192303 w 4197764"/>
              <a:gd name="connsiteY2" fmla="*/ 0 h 4866198"/>
              <a:gd name="connsiteX3" fmla="*/ 4197764 w 4197764"/>
              <a:gd name="connsiteY3" fmla="*/ 2620027 h 4866198"/>
              <a:gd name="connsiteX4" fmla="*/ 3606615 w 4197764"/>
              <a:gd name="connsiteY4" fmla="*/ 2607907 h 4866198"/>
              <a:gd name="connsiteX5" fmla="*/ 0 w 4197764"/>
              <a:gd name="connsiteY5" fmla="*/ 4866198 h 4866198"/>
              <a:gd name="connsiteX6" fmla="*/ 0 w 4197764"/>
              <a:gd name="connsiteY6" fmla="*/ 4866198 h 4866198"/>
              <a:gd name="connsiteX7" fmla="*/ 0 w 4197764"/>
              <a:gd name="connsiteY7" fmla="*/ 1005943 h 4866198"/>
              <a:gd name="connsiteX8" fmla="*/ 1005943 w 4197764"/>
              <a:gd name="connsiteY8" fmla="*/ 0 h 4866198"/>
              <a:gd name="connsiteX0" fmla="*/ 1010561 w 4202382"/>
              <a:gd name="connsiteY0" fmla="*/ 0 h 4866198"/>
              <a:gd name="connsiteX1" fmla="*/ 4196921 w 4202382"/>
              <a:gd name="connsiteY1" fmla="*/ 0 h 4866198"/>
              <a:gd name="connsiteX2" fmla="*/ 4196921 w 4202382"/>
              <a:gd name="connsiteY2" fmla="*/ 0 h 4866198"/>
              <a:gd name="connsiteX3" fmla="*/ 4202382 w 4202382"/>
              <a:gd name="connsiteY3" fmla="*/ 2620027 h 4866198"/>
              <a:gd name="connsiteX4" fmla="*/ 3611233 w 4202382"/>
              <a:gd name="connsiteY4" fmla="*/ 2607907 h 4866198"/>
              <a:gd name="connsiteX5" fmla="*/ 4618 w 4202382"/>
              <a:gd name="connsiteY5" fmla="*/ 4866198 h 4866198"/>
              <a:gd name="connsiteX6" fmla="*/ 0 w 4202382"/>
              <a:gd name="connsiteY6" fmla="*/ 2598671 h 4866198"/>
              <a:gd name="connsiteX7" fmla="*/ 4618 w 4202382"/>
              <a:gd name="connsiteY7" fmla="*/ 1005943 h 4866198"/>
              <a:gd name="connsiteX8" fmla="*/ 1010561 w 4202382"/>
              <a:gd name="connsiteY8" fmla="*/ 0 h 4866198"/>
              <a:gd name="connsiteX0" fmla="*/ 1010561 w 4202382"/>
              <a:gd name="connsiteY0" fmla="*/ 0 h 3448416"/>
              <a:gd name="connsiteX1" fmla="*/ 4196921 w 4202382"/>
              <a:gd name="connsiteY1" fmla="*/ 0 h 3448416"/>
              <a:gd name="connsiteX2" fmla="*/ 4196921 w 4202382"/>
              <a:gd name="connsiteY2" fmla="*/ 0 h 3448416"/>
              <a:gd name="connsiteX3" fmla="*/ 4202382 w 4202382"/>
              <a:gd name="connsiteY3" fmla="*/ 2620027 h 3448416"/>
              <a:gd name="connsiteX4" fmla="*/ 3611233 w 4202382"/>
              <a:gd name="connsiteY4" fmla="*/ 2607907 h 3448416"/>
              <a:gd name="connsiteX5" fmla="*/ 69272 w 4202382"/>
              <a:gd name="connsiteY5" fmla="*/ 3448416 h 3448416"/>
              <a:gd name="connsiteX6" fmla="*/ 0 w 4202382"/>
              <a:gd name="connsiteY6" fmla="*/ 2598671 h 3448416"/>
              <a:gd name="connsiteX7" fmla="*/ 4618 w 4202382"/>
              <a:gd name="connsiteY7" fmla="*/ 1005943 h 3448416"/>
              <a:gd name="connsiteX8" fmla="*/ 1010561 w 4202382"/>
              <a:gd name="connsiteY8" fmla="*/ 0 h 3448416"/>
              <a:gd name="connsiteX0" fmla="*/ 1015179 w 4207000"/>
              <a:gd name="connsiteY0" fmla="*/ 0 h 3448416"/>
              <a:gd name="connsiteX1" fmla="*/ 4201539 w 4207000"/>
              <a:gd name="connsiteY1" fmla="*/ 0 h 3448416"/>
              <a:gd name="connsiteX2" fmla="*/ 4201539 w 4207000"/>
              <a:gd name="connsiteY2" fmla="*/ 0 h 3448416"/>
              <a:gd name="connsiteX3" fmla="*/ 4207000 w 4207000"/>
              <a:gd name="connsiteY3" fmla="*/ 2620027 h 3448416"/>
              <a:gd name="connsiteX4" fmla="*/ 3615851 w 4207000"/>
              <a:gd name="connsiteY4" fmla="*/ 2607907 h 3448416"/>
              <a:gd name="connsiteX5" fmla="*/ 73890 w 4207000"/>
              <a:gd name="connsiteY5" fmla="*/ 3448416 h 3448416"/>
              <a:gd name="connsiteX6" fmla="*/ 0 w 4207000"/>
              <a:gd name="connsiteY6" fmla="*/ 2169180 h 3448416"/>
              <a:gd name="connsiteX7" fmla="*/ 9236 w 4207000"/>
              <a:gd name="connsiteY7" fmla="*/ 1005943 h 3448416"/>
              <a:gd name="connsiteX8" fmla="*/ 1015179 w 4207000"/>
              <a:gd name="connsiteY8" fmla="*/ 0 h 3448416"/>
              <a:gd name="connsiteX0" fmla="*/ 1006388 w 4198209"/>
              <a:gd name="connsiteY0" fmla="*/ 0 h 3448416"/>
              <a:gd name="connsiteX1" fmla="*/ 4192748 w 4198209"/>
              <a:gd name="connsiteY1" fmla="*/ 0 h 3448416"/>
              <a:gd name="connsiteX2" fmla="*/ 4192748 w 4198209"/>
              <a:gd name="connsiteY2" fmla="*/ 0 h 3448416"/>
              <a:gd name="connsiteX3" fmla="*/ 4198209 w 4198209"/>
              <a:gd name="connsiteY3" fmla="*/ 2620027 h 3448416"/>
              <a:gd name="connsiteX4" fmla="*/ 3607060 w 4198209"/>
              <a:gd name="connsiteY4" fmla="*/ 2607907 h 3448416"/>
              <a:gd name="connsiteX5" fmla="*/ 65099 w 4198209"/>
              <a:gd name="connsiteY5" fmla="*/ 3448416 h 3448416"/>
              <a:gd name="connsiteX6" fmla="*/ 445 w 4198209"/>
              <a:gd name="connsiteY6" fmla="*/ 2178417 h 3448416"/>
              <a:gd name="connsiteX7" fmla="*/ 445 w 4198209"/>
              <a:gd name="connsiteY7" fmla="*/ 1005943 h 3448416"/>
              <a:gd name="connsiteX8" fmla="*/ 1006388 w 4198209"/>
              <a:gd name="connsiteY8" fmla="*/ 0 h 3448416"/>
              <a:gd name="connsiteX0" fmla="*/ 1006388 w 4198209"/>
              <a:gd name="connsiteY0" fmla="*/ 0 h 2620027"/>
              <a:gd name="connsiteX1" fmla="*/ 4192748 w 4198209"/>
              <a:gd name="connsiteY1" fmla="*/ 0 h 2620027"/>
              <a:gd name="connsiteX2" fmla="*/ 4192748 w 4198209"/>
              <a:gd name="connsiteY2" fmla="*/ 0 h 2620027"/>
              <a:gd name="connsiteX3" fmla="*/ 4198209 w 4198209"/>
              <a:gd name="connsiteY3" fmla="*/ 2620027 h 2620027"/>
              <a:gd name="connsiteX4" fmla="*/ 3607060 w 4198209"/>
              <a:gd name="connsiteY4" fmla="*/ 2607907 h 2620027"/>
              <a:gd name="connsiteX5" fmla="*/ 1599 w 4198209"/>
              <a:gd name="connsiteY5" fmla="*/ 2610216 h 2620027"/>
              <a:gd name="connsiteX6" fmla="*/ 445 w 4198209"/>
              <a:gd name="connsiteY6" fmla="*/ 2178417 h 2620027"/>
              <a:gd name="connsiteX7" fmla="*/ 445 w 4198209"/>
              <a:gd name="connsiteY7" fmla="*/ 1005943 h 2620027"/>
              <a:gd name="connsiteX8" fmla="*/ 1006388 w 4198209"/>
              <a:gd name="connsiteY8" fmla="*/ 0 h 2620027"/>
              <a:gd name="connsiteX0" fmla="*/ 1006388 w 4198209"/>
              <a:gd name="connsiteY0" fmla="*/ 0 h 2620027"/>
              <a:gd name="connsiteX1" fmla="*/ 4192748 w 4198209"/>
              <a:gd name="connsiteY1" fmla="*/ 0 h 2620027"/>
              <a:gd name="connsiteX2" fmla="*/ 4192748 w 4198209"/>
              <a:gd name="connsiteY2" fmla="*/ 0 h 2620027"/>
              <a:gd name="connsiteX3" fmla="*/ 4198209 w 4198209"/>
              <a:gd name="connsiteY3" fmla="*/ 2620027 h 2620027"/>
              <a:gd name="connsiteX4" fmla="*/ 3607060 w 4198209"/>
              <a:gd name="connsiteY4" fmla="*/ 2607907 h 2620027"/>
              <a:gd name="connsiteX5" fmla="*/ 182574 w 4198209"/>
              <a:gd name="connsiteY5" fmla="*/ 2619741 h 2620027"/>
              <a:gd name="connsiteX6" fmla="*/ 445 w 4198209"/>
              <a:gd name="connsiteY6" fmla="*/ 2178417 h 2620027"/>
              <a:gd name="connsiteX7" fmla="*/ 445 w 4198209"/>
              <a:gd name="connsiteY7" fmla="*/ 1005943 h 2620027"/>
              <a:gd name="connsiteX8" fmla="*/ 1006388 w 4198209"/>
              <a:gd name="connsiteY8" fmla="*/ 0 h 2620027"/>
              <a:gd name="connsiteX0" fmla="*/ 1007097 w 4198918"/>
              <a:gd name="connsiteY0" fmla="*/ 0 h 2620027"/>
              <a:gd name="connsiteX1" fmla="*/ 4193457 w 4198918"/>
              <a:gd name="connsiteY1" fmla="*/ 0 h 2620027"/>
              <a:gd name="connsiteX2" fmla="*/ 4193457 w 4198918"/>
              <a:gd name="connsiteY2" fmla="*/ 0 h 2620027"/>
              <a:gd name="connsiteX3" fmla="*/ 4198918 w 4198918"/>
              <a:gd name="connsiteY3" fmla="*/ 2620027 h 2620027"/>
              <a:gd name="connsiteX4" fmla="*/ 3607769 w 4198918"/>
              <a:gd name="connsiteY4" fmla="*/ 2607907 h 2620027"/>
              <a:gd name="connsiteX5" fmla="*/ 183283 w 4198918"/>
              <a:gd name="connsiteY5" fmla="*/ 2619741 h 2620027"/>
              <a:gd name="connsiteX6" fmla="*/ 1154 w 4198918"/>
              <a:gd name="connsiteY6" fmla="*/ 2178417 h 2620027"/>
              <a:gd name="connsiteX7" fmla="*/ 1154 w 4198918"/>
              <a:gd name="connsiteY7" fmla="*/ 1005943 h 2620027"/>
              <a:gd name="connsiteX8" fmla="*/ 1007097 w 4198918"/>
              <a:gd name="connsiteY8" fmla="*/ 0 h 2620027"/>
              <a:gd name="connsiteX0" fmla="*/ 1007842 w 4199663"/>
              <a:gd name="connsiteY0" fmla="*/ 0 h 2632441"/>
              <a:gd name="connsiteX1" fmla="*/ 4194202 w 4199663"/>
              <a:gd name="connsiteY1" fmla="*/ 0 h 2632441"/>
              <a:gd name="connsiteX2" fmla="*/ 4194202 w 4199663"/>
              <a:gd name="connsiteY2" fmla="*/ 0 h 2632441"/>
              <a:gd name="connsiteX3" fmla="*/ 4199663 w 4199663"/>
              <a:gd name="connsiteY3" fmla="*/ 2620027 h 2632441"/>
              <a:gd name="connsiteX4" fmla="*/ 3608514 w 4199663"/>
              <a:gd name="connsiteY4" fmla="*/ 2607907 h 2632441"/>
              <a:gd name="connsiteX5" fmla="*/ 22103 w 4199663"/>
              <a:gd name="connsiteY5" fmla="*/ 2632441 h 2632441"/>
              <a:gd name="connsiteX6" fmla="*/ 1899 w 4199663"/>
              <a:gd name="connsiteY6" fmla="*/ 2178417 h 2632441"/>
              <a:gd name="connsiteX7" fmla="*/ 1899 w 4199663"/>
              <a:gd name="connsiteY7" fmla="*/ 1005943 h 2632441"/>
              <a:gd name="connsiteX8" fmla="*/ 1007842 w 4199663"/>
              <a:gd name="connsiteY8" fmla="*/ 0 h 2632441"/>
              <a:gd name="connsiteX0" fmla="*/ 1007842 w 4199663"/>
              <a:gd name="connsiteY0" fmla="*/ 0 h 2703049"/>
              <a:gd name="connsiteX1" fmla="*/ 4194202 w 4199663"/>
              <a:gd name="connsiteY1" fmla="*/ 0 h 2703049"/>
              <a:gd name="connsiteX2" fmla="*/ 4194202 w 4199663"/>
              <a:gd name="connsiteY2" fmla="*/ 0 h 2703049"/>
              <a:gd name="connsiteX3" fmla="*/ 4199663 w 4199663"/>
              <a:gd name="connsiteY3" fmla="*/ 2620027 h 2703049"/>
              <a:gd name="connsiteX4" fmla="*/ 3608514 w 4199663"/>
              <a:gd name="connsiteY4" fmla="*/ 2607907 h 2703049"/>
              <a:gd name="connsiteX5" fmla="*/ 22103 w 4199663"/>
              <a:gd name="connsiteY5" fmla="*/ 2632441 h 2703049"/>
              <a:gd name="connsiteX6" fmla="*/ 1899 w 4199663"/>
              <a:gd name="connsiteY6" fmla="*/ 2178417 h 2703049"/>
              <a:gd name="connsiteX7" fmla="*/ 1899 w 4199663"/>
              <a:gd name="connsiteY7" fmla="*/ 1005943 h 2703049"/>
              <a:gd name="connsiteX8" fmla="*/ 1007842 w 4199663"/>
              <a:gd name="connsiteY8" fmla="*/ 0 h 2703049"/>
              <a:gd name="connsiteX0" fmla="*/ 1007964 w 4199785"/>
              <a:gd name="connsiteY0" fmla="*/ 0 h 2688661"/>
              <a:gd name="connsiteX1" fmla="*/ 4194324 w 4199785"/>
              <a:gd name="connsiteY1" fmla="*/ 0 h 2688661"/>
              <a:gd name="connsiteX2" fmla="*/ 4194324 w 4199785"/>
              <a:gd name="connsiteY2" fmla="*/ 0 h 2688661"/>
              <a:gd name="connsiteX3" fmla="*/ 4199785 w 4199785"/>
              <a:gd name="connsiteY3" fmla="*/ 2620027 h 2688661"/>
              <a:gd name="connsiteX4" fmla="*/ 3608636 w 4199785"/>
              <a:gd name="connsiteY4" fmla="*/ 2607907 h 2688661"/>
              <a:gd name="connsiteX5" fmla="*/ 0 w 4199785"/>
              <a:gd name="connsiteY5" fmla="*/ 2613391 h 2688661"/>
              <a:gd name="connsiteX6" fmla="*/ 2021 w 4199785"/>
              <a:gd name="connsiteY6" fmla="*/ 2178417 h 2688661"/>
              <a:gd name="connsiteX7" fmla="*/ 2021 w 4199785"/>
              <a:gd name="connsiteY7" fmla="*/ 1005943 h 2688661"/>
              <a:gd name="connsiteX8" fmla="*/ 1007964 w 4199785"/>
              <a:gd name="connsiteY8" fmla="*/ 0 h 2688661"/>
              <a:gd name="connsiteX0" fmla="*/ 1007964 w 4199785"/>
              <a:gd name="connsiteY0" fmla="*/ 0 h 2746516"/>
              <a:gd name="connsiteX1" fmla="*/ 4194324 w 4199785"/>
              <a:gd name="connsiteY1" fmla="*/ 0 h 2746516"/>
              <a:gd name="connsiteX2" fmla="*/ 4194324 w 4199785"/>
              <a:gd name="connsiteY2" fmla="*/ 0 h 2746516"/>
              <a:gd name="connsiteX3" fmla="*/ 4199785 w 4199785"/>
              <a:gd name="connsiteY3" fmla="*/ 2620027 h 2746516"/>
              <a:gd name="connsiteX4" fmla="*/ 3608636 w 4199785"/>
              <a:gd name="connsiteY4" fmla="*/ 2607907 h 2746516"/>
              <a:gd name="connsiteX5" fmla="*/ 0 w 4199785"/>
              <a:gd name="connsiteY5" fmla="*/ 2613391 h 2746516"/>
              <a:gd name="connsiteX6" fmla="*/ 2021 w 4199785"/>
              <a:gd name="connsiteY6" fmla="*/ 2178417 h 2746516"/>
              <a:gd name="connsiteX7" fmla="*/ 2021 w 4199785"/>
              <a:gd name="connsiteY7" fmla="*/ 1005943 h 2746516"/>
              <a:gd name="connsiteX8" fmla="*/ 1007964 w 4199785"/>
              <a:gd name="connsiteY8" fmla="*/ 0 h 2746516"/>
              <a:gd name="connsiteX0" fmla="*/ 1008377 w 4200198"/>
              <a:gd name="connsiteY0" fmla="*/ 0 h 2752160"/>
              <a:gd name="connsiteX1" fmla="*/ 4194737 w 4200198"/>
              <a:gd name="connsiteY1" fmla="*/ 0 h 2752160"/>
              <a:gd name="connsiteX2" fmla="*/ 4194737 w 4200198"/>
              <a:gd name="connsiteY2" fmla="*/ 0 h 2752160"/>
              <a:gd name="connsiteX3" fmla="*/ 4200198 w 4200198"/>
              <a:gd name="connsiteY3" fmla="*/ 2620027 h 2752160"/>
              <a:gd name="connsiteX4" fmla="*/ 3609049 w 4200198"/>
              <a:gd name="connsiteY4" fmla="*/ 2607907 h 2752160"/>
              <a:gd name="connsiteX5" fmla="*/ 413 w 4200198"/>
              <a:gd name="connsiteY5" fmla="*/ 2613391 h 2752160"/>
              <a:gd name="connsiteX6" fmla="*/ 2434 w 4200198"/>
              <a:gd name="connsiteY6" fmla="*/ 2178417 h 2752160"/>
              <a:gd name="connsiteX7" fmla="*/ 2434 w 4200198"/>
              <a:gd name="connsiteY7" fmla="*/ 1005943 h 2752160"/>
              <a:gd name="connsiteX8" fmla="*/ 1008377 w 4200198"/>
              <a:gd name="connsiteY8" fmla="*/ 0 h 2752160"/>
              <a:gd name="connsiteX0" fmla="*/ 1006672 w 4198493"/>
              <a:gd name="connsiteY0" fmla="*/ 0 h 2749815"/>
              <a:gd name="connsiteX1" fmla="*/ 4193032 w 4198493"/>
              <a:gd name="connsiteY1" fmla="*/ 0 h 2749815"/>
              <a:gd name="connsiteX2" fmla="*/ 4193032 w 4198493"/>
              <a:gd name="connsiteY2" fmla="*/ 0 h 2749815"/>
              <a:gd name="connsiteX3" fmla="*/ 4198493 w 4198493"/>
              <a:gd name="connsiteY3" fmla="*/ 2620027 h 2749815"/>
              <a:gd name="connsiteX4" fmla="*/ 3607344 w 4198493"/>
              <a:gd name="connsiteY4" fmla="*/ 2607907 h 2749815"/>
              <a:gd name="connsiteX5" fmla="*/ 1883 w 4198493"/>
              <a:gd name="connsiteY5" fmla="*/ 2610216 h 2749815"/>
              <a:gd name="connsiteX6" fmla="*/ 729 w 4198493"/>
              <a:gd name="connsiteY6" fmla="*/ 2178417 h 2749815"/>
              <a:gd name="connsiteX7" fmla="*/ 729 w 4198493"/>
              <a:gd name="connsiteY7" fmla="*/ 1005943 h 2749815"/>
              <a:gd name="connsiteX8" fmla="*/ 1006672 w 4198493"/>
              <a:gd name="connsiteY8" fmla="*/ 0 h 2749815"/>
              <a:gd name="connsiteX0" fmla="*/ 1006672 w 4198493"/>
              <a:gd name="connsiteY0" fmla="*/ 0 h 2620027"/>
              <a:gd name="connsiteX1" fmla="*/ 4193032 w 4198493"/>
              <a:gd name="connsiteY1" fmla="*/ 0 h 2620027"/>
              <a:gd name="connsiteX2" fmla="*/ 4193032 w 4198493"/>
              <a:gd name="connsiteY2" fmla="*/ 0 h 2620027"/>
              <a:gd name="connsiteX3" fmla="*/ 4198493 w 4198493"/>
              <a:gd name="connsiteY3" fmla="*/ 2620027 h 2620027"/>
              <a:gd name="connsiteX4" fmla="*/ 3607344 w 4198493"/>
              <a:gd name="connsiteY4" fmla="*/ 2607907 h 2620027"/>
              <a:gd name="connsiteX5" fmla="*/ 1883 w 4198493"/>
              <a:gd name="connsiteY5" fmla="*/ 2610216 h 2620027"/>
              <a:gd name="connsiteX6" fmla="*/ 729 w 4198493"/>
              <a:gd name="connsiteY6" fmla="*/ 2178417 h 2620027"/>
              <a:gd name="connsiteX7" fmla="*/ 729 w 4198493"/>
              <a:gd name="connsiteY7" fmla="*/ 1005943 h 2620027"/>
              <a:gd name="connsiteX8" fmla="*/ 1006672 w 4198493"/>
              <a:gd name="connsiteY8" fmla="*/ 0 h 2620027"/>
              <a:gd name="connsiteX0" fmla="*/ 1006672 w 4198493"/>
              <a:gd name="connsiteY0" fmla="*/ 0 h 2610216"/>
              <a:gd name="connsiteX1" fmla="*/ 4193032 w 4198493"/>
              <a:gd name="connsiteY1" fmla="*/ 0 h 2610216"/>
              <a:gd name="connsiteX2" fmla="*/ 4193032 w 4198493"/>
              <a:gd name="connsiteY2" fmla="*/ 0 h 2610216"/>
              <a:gd name="connsiteX3" fmla="*/ 4198493 w 4198493"/>
              <a:gd name="connsiteY3" fmla="*/ 2607327 h 2610216"/>
              <a:gd name="connsiteX4" fmla="*/ 3607344 w 4198493"/>
              <a:gd name="connsiteY4" fmla="*/ 2607907 h 2610216"/>
              <a:gd name="connsiteX5" fmla="*/ 1883 w 4198493"/>
              <a:gd name="connsiteY5" fmla="*/ 2610216 h 2610216"/>
              <a:gd name="connsiteX6" fmla="*/ 729 w 4198493"/>
              <a:gd name="connsiteY6" fmla="*/ 2178417 h 2610216"/>
              <a:gd name="connsiteX7" fmla="*/ 729 w 4198493"/>
              <a:gd name="connsiteY7" fmla="*/ 1005943 h 2610216"/>
              <a:gd name="connsiteX8" fmla="*/ 1006672 w 4198493"/>
              <a:gd name="connsiteY8" fmla="*/ 0 h 2610216"/>
              <a:gd name="connsiteX0" fmla="*/ 1006672 w 4193032"/>
              <a:gd name="connsiteY0" fmla="*/ 0 h 2610216"/>
              <a:gd name="connsiteX1" fmla="*/ 4193032 w 4193032"/>
              <a:gd name="connsiteY1" fmla="*/ 0 h 2610216"/>
              <a:gd name="connsiteX2" fmla="*/ 4193032 w 4193032"/>
              <a:gd name="connsiteY2" fmla="*/ 0 h 2610216"/>
              <a:gd name="connsiteX3" fmla="*/ 4187735 w 4193032"/>
              <a:gd name="connsiteY3" fmla="*/ 1488532 h 2610216"/>
              <a:gd name="connsiteX4" fmla="*/ 3607344 w 4193032"/>
              <a:gd name="connsiteY4" fmla="*/ 2607907 h 2610216"/>
              <a:gd name="connsiteX5" fmla="*/ 1883 w 4193032"/>
              <a:gd name="connsiteY5" fmla="*/ 2610216 h 2610216"/>
              <a:gd name="connsiteX6" fmla="*/ 729 w 4193032"/>
              <a:gd name="connsiteY6" fmla="*/ 2178417 h 2610216"/>
              <a:gd name="connsiteX7" fmla="*/ 729 w 4193032"/>
              <a:gd name="connsiteY7" fmla="*/ 1005943 h 2610216"/>
              <a:gd name="connsiteX8" fmla="*/ 1006672 w 4193032"/>
              <a:gd name="connsiteY8" fmla="*/ 0 h 2610216"/>
              <a:gd name="connsiteX0" fmla="*/ 1006672 w 4193032"/>
              <a:gd name="connsiteY0" fmla="*/ 0 h 2610216"/>
              <a:gd name="connsiteX1" fmla="*/ 4193032 w 4193032"/>
              <a:gd name="connsiteY1" fmla="*/ 0 h 2610216"/>
              <a:gd name="connsiteX2" fmla="*/ 4193032 w 4193032"/>
              <a:gd name="connsiteY2" fmla="*/ 0 h 2610216"/>
              <a:gd name="connsiteX3" fmla="*/ 4187735 w 4193032"/>
              <a:gd name="connsiteY3" fmla="*/ 1488532 h 2610216"/>
              <a:gd name="connsiteX4" fmla="*/ 3392191 w 4193032"/>
              <a:gd name="connsiteY4" fmla="*/ 1682750 h 2610216"/>
              <a:gd name="connsiteX5" fmla="*/ 1883 w 4193032"/>
              <a:gd name="connsiteY5" fmla="*/ 2610216 h 2610216"/>
              <a:gd name="connsiteX6" fmla="*/ 729 w 4193032"/>
              <a:gd name="connsiteY6" fmla="*/ 2178417 h 2610216"/>
              <a:gd name="connsiteX7" fmla="*/ 729 w 4193032"/>
              <a:gd name="connsiteY7" fmla="*/ 1005943 h 2610216"/>
              <a:gd name="connsiteX8" fmla="*/ 1006672 w 4193032"/>
              <a:gd name="connsiteY8" fmla="*/ 0 h 2610216"/>
              <a:gd name="connsiteX0" fmla="*/ 1006079 w 4192439"/>
              <a:gd name="connsiteY0" fmla="*/ 0 h 2610216"/>
              <a:gd name="connsiteX1" fmla="*/ 4192439 w 4192439"/>
              <a:gd name="connsiteY1" fmla="*/ 0 h 2610216"/>
              <a:gd name="connsiteX2" fmla="*/ 4192439 w 4192439"/>
              <a:gd name="connsiteY2" fmla="*/ 0 h 2610216"/>
              <a:gd name="connsiteX3" fmla="*/ 4187142 w 4192439"/>
              <a:gd name="connsiteY3" fmla="*/ 1488532 h 2610216"/>
              <a:gd name="connsiteX4" fmla="*/ 3391598 w 4192439"/>
              <a:gd name="connsiteY4" fmla="*/ 1682750 h 2610216"/>
              <a:gd name="connsiteX5" fmla="*/ 1290 w 4192439"/>
              <a:gd name="connsiteY5" fmla="*/ 2610216 h 2610216"/>
              <a:gd name="connsiteX6" fmla="*/ 10893 w 4192439"/>
              <a:gd name="connsiteY6" fmla="*/ 1371593 h 2610216"/>
              <a:gd name="connsiteX7" fmla="*/ 136 w 4192439"/>
              <a:gd name="connsiteY7" fmla="*/ 1005943 h 2610216"/>
              <a:gd name="connsiteX8" fmla="*/ 1006079 w 4192439"/>
              <a:gd name="connsiteY8" fmla="*/ 0 h 2610216"/>
              <a:gd name="connsiteX0" fmla="*/ 1006079 w 4192439"/>
              <a:gd name="connsiteY0" fmla="*/ 0 h 2610216"/>
              <a:gd name="connsiteX1" fmla="*/ 4192439 w 4192439"/>
              <a:gd name="connsiteY1" fmla="*/ 0 h 2610216"/>
              <a:gd name="connsiteX2" fmla="*/ 4192439 w 4192439"/>
              <a:gd name="connsiteY2" fmla="*/ 0 h 2610216"/>
              <a:gd name="connsiteX3" fmla="*/ 4187142 w 4192439"/>
              <a:gd name="connsiteY3" fmla="*/ 1488532 h 2610216"/>
              <a:gd name="connsiteX4" fmla="*/ 3391598 w 4192439"/>
              <a:gd name="connsiteY4" fmla="*/ 1682750 h 2610216"/>
              <a:gd name="connsiteX5" fmla="*/ 1290 w 4192439"/>
              <a:gd name="connsiteY5" fmla="*/ 2610216 h 2610216"/>
              <a:gd name="connsiteX6" fmla="*/ 10893 w 4192439"/>
              <a:gd name="connsiteY6" fmla="*/ 1371593 h 2610216"/>
              <a:gd name="connsiteX7" fmla="*/ 136 w 4192439"/>
              <a:gd name="connsiteY7" fmla="*/ 1005943 h 2610216"/>
              <a:gd name="connsiteX8" fmla="*/ 1006079 w 4192439"/>
              <a:gd name="connsiteY8" fmla="*/ 0 h 2610216"/>
              <a:gd name="connsiteX0" fmla="*/ 1113520 w 4299880"/>
              <a:gd name="connsiteY0" fmla="*/ 0 h 2610216"/>
              <a:gd name="connsiteX1" fmla="*/ 4299880 w 4299880"/>
              <a:gd name="connsiteY1" fmla="*/ 0 h 2610216"/>
              <a:gd name="connsiteX2" fmla="*/ 4299880 w 4299880"/>
              <a:gd name="connsiteY2" fmla="*/ 0 h 2610216"/>
              <a:gd name="connsiteX3" fmla="*/ 4294583 w 4299880"/>
              <a:gd name="connsiteY3" fmla="*/ 1488532 h 2610216"/>
              <a:gd name="connsiteX4" fmla="*/ 3499039 w 4299880"/>
              <a:gd name="connsiteY4" fmla="*/ 1682750 h 2610216"/>
              <a:gd name="connsiteX5" fmla="*/ 108731 w 4299880"/>
              <a:gd name="connsiteY5" fmla="*/ 2610216 h 2610216"/>
              <a:gd name="connsiteX6" fmla="*/ 0 w 4299880"/>
              <a:gd name="connsiteY6" fmla="*/ 1199470 h 2610216"/>
              <a:gd name="connsiteX7" fmla="*/ 107577 w 4299880"/>
              <a:gd name="connsiteY7" fmla="*/ 1005943 h 2610216"/>
              <a:gd name="connsiteX8" fmla="*/ 1113520 w 4299880"/>
              <a:gd name="connsiteY8" fmla="*/ 0 h 2610216"/>
              <a:gd name="connsiteX0" fmla="*/ 1113721 w 4300081"/>
              <a:gd name="connsiteY0" fmla="*/ 0 h 1682750"/>
              <a:gd name="connsiteX1" fmla="*/ 4300081 w 4300081"/>
              <a:gd name="connsiteY1" fmla="*/ 0 h 1682750"/>
              <a:gd name="connsiteX2" fmla="*/ 4300081 w 4300081"/>
              <a:gd name="connsiteY2" fmla="*/ 0 h 1682750"/>
              <a:gd name="connsiteX3" fmla="*/ 4294784 w 4300081"/>
              <a:gd name="connsiteY3" fmla="*/ 1488532 h 1682750"/>
              <a:gd name="connsiteX4" fmla="*/ 3499240 w 4300081"/>
              <a:gd name="connsiteY4" fmla="*/ 1682750 h 1682750"/>
              <a:gd name="connsiteX5" fmla="*/ 141205 w 4300081"/>
              <a:gd name="connsiteY5" fmla="*/ 1502178 h 1682750"/>
              <a:gd name="connsiteX6" fmla="*/ 201 w 4300081"/>
              <a:gd name="connsiteY6" fmla="*/ 1199470 h 1682750"/>
              <a:gd name="connsiteX7" fmla="*/ 107778 w 4300081"/>
              <a:gd name="connsiteY7" fmla="*/ 1005943 h 1682750"/>
              <a:gd name="connsiteX8" fmla="*/ 1113721 w 4300081"/>
              <a:gd name="connsiteY8" fmla="*/ 0 h 1682750"/>
              <a:gd name="connsiteX0" fmla="*/ 1113721 w 4300081"/>
              <a:gd name="connsiteY0" fmla="*/ 0 h 1510628"/>
              <a:gd name="connsiteX1" fmla="*/ 4300081 w 4300081"/>
              <a:gd name="connsiteY1" fmla="*/ 0 h 1510628"/>
              <a:gd name="connsiteX2" fmla="*/ 4300081 w 4300081"/>
              <a:gd name="connsiteY2" fmla="*/ 0 h 1510628"/>
              <a:gd name="connsiteX3" fmla="*/ 4294784 w 4300081"/>
              <a:gd name="connsiteY3" fmla="*/ 1488532 h 1510628"/>
              <a:gd name="connsiteX4" fmla="*/ 3466967 w 4300081"/>
              <a:gd name="connsiteY4" fmla="*/ 1510628 h 1510628"/>
              <a:gd name="connsiteX5" fmla="*/ 141205 w 4300081"/>
              <a:gd name="connsiteY5" fmla="*/ 1502178 h 1510628"/>
              <a:gd name="connsiteX6" fmla="*/ 201 w 4300081"/>
              <a:gd name="connsiteY6" fmla="*/ 1199470 h 1510628"/>
              <a:gd name="connsiteX7" fmla="*/ 107778 w 4300081"/>
              <a:gd name="connsiteY7" fmla="*/ 1005943 h 1510628"/>
              <a:gd name="connsiteX8" fmla="*/ 1113721 w 4300081"/>
              <a:gd name="connsiteY8" fmla="*/ 0 h 1510628"/>
              <a:gd name="connsiteX0" fmla="*/ 1113721 w 4300081"/>
              <a:gd name="connsiteY0" fmla="*/ 0 h 1502178"/>
              <a:gd name="connsiteX1" fmla="*/ 4300081 w 4300081"/>
              <a:gd name="connsiteY1" fmla="*/ 0 h 1502178"/>
              <a:gd name="connsiteX2" fmla="*/ 4300081 w 4300081"/>
              <a:gd name="connsiteY2" fmla="*/ 0 h 1502178"/>
              <a:gd name="connsiteX3" fmla="*/ 4294784 w 4300081"/>
              <a:gd name="connsiteY3" fmla="*/ 1488532 h 1502178"/>
              <a:gd name="connsiteX4" fmla="*/ 3463792 w 4300081"/>
              <a:gd name="connsiteY4" fmla="*/ 1466178 h 1502178"/>
              <a:gd name="connsiteX5" fmla="*/ 141205 w 4300081"/>
              <a:gd name="connsiteY5" fmla="*/ 1502178 h 1502178"/>
              <a:gd name="connsiteX6" fmla="*/ 201 w 4300081"/>
              <a:gd name="connsiteY6" fmla="*/ 1199470 h 1502178"/>
              <a:gd name="connsiteX7" fmla="*/ 107778 w 4300081"/>
              <a:gd name="connsiteY7" fmla="*/ 1005943 h 1502178"/>
              <a:gd name="connsiteX8" fmla="*/ 1113721 w 4300081"/>
              <a:gd name="connsiteY8" fmla="*/ 0 h 1502178"/>
              <a:gd name="connsiteX0" fmla="*/ 1113721 w 4300081"/>
              <a:gd name="connsiteY0" fmla="*/ 0 h 1502178"/>
              <a:gd name="connsiteX1" fmla="*/ 4300081 w 4300081"/>
              <a:gd name="connsiteY1" fmla="*/ 0 h 1502178"/>
              <a:gd name="connsiteX2" fmla="*/ 4300081 w 4300081"/>
              <a:gd name="connsiteY2" fmla="*/ 0 h 1502178"/>
              <a:gd name="connsiteX3" fmla="*/ 4294784 w 4300081"/>
              <a:gd name="connsiteY3" fmla="*/ 1466307 h 1502178"/>
              <a:gd name="connsiteX4" fmla="*/ 3463792 w 4300081"/>
              <a:gd name="connsiteY4" fmla="*/ 1466178 h 1502178"/>
              <a:gd name="connsiteX5" fmla="*/ 141205 w 4300081"/>
              <a:gd name="connsiteY5" fmla="*/ 1502178 h 1502178"/>
              <a:gd name="connsiteX6" fmla="*/ 201 w 4300081"/>
              <a:gd name="connsiteY6" fmla="*/ 1199470 h 1502178"/>
              <a:gd name="connsiteX7" fmla="*/ 107778 w 4300081"/>
              <a:gd name="connsiteY7" fmla="*/ 1005943 h 1502178"/>
              <a:gd name="connsiteX8" fmla="*/ 1113721 w 4300081"/>
              <a:gd name="connsiteY8" fmla="*/ 0 h 1502178"/>
              <a:gd name="connsiteX0" fmla="*/ 1113721 w 4301134"/>
              <a:gd name="connsiteY0" fmla="*/ 0 h 1502178"/>
              <a:gd name="connsiteX1" fmla="*/ 4300081 w 4301134"/>
              <a:gd name="connsiteY1" fmla="*/ 0 h 1502178"/>
              <a:gd name="connsiteX2" fmla="*/ 4300081 w 4301134"/>
              <a:gd name="connsiteY2" fmla="*/ 0 h 1502178"/>
              <a:gd name="connsiteX3" fmla="*/ 4301134 w 4301134"/>
              <a:gd name="connsiteY3" fmla="*/ 1466307 h 1502178"/>
              <a:gd name="connsiteX4" fmla="*/ 3463792 w 4301134"/>
              <a:gd name="connsiteY4" fmla="*/ 1466178 h 1502178"/>
              <a:gd name="connsiteX5" fmla="*/ 141205 w 4301134"/>
              <a:gd name="connsiteY5" fmla="*/ 1502178 h 1502178"/>
              <a:gd name="connsiteX6" fmla="*/ 201 w 4301134"/>
              <a:gd name="connsiteY6" fmla="*/ 1199470 h 1502178"/>
              <a:gd name="connsiteX7" fmla="*/ 107778 w 4301134"/>
              <a:gd name="connsiteY7" fmla="*/ 1005943 h 1502178"/>
              <a:gd name="connsiteX8" fmla="*/ 1113721 w 4301134"/>
              <a:gd name="connsiteY8" fmla="*/ 0 h 1502178"/>
              <a:gd name="connsiteX0" fmla="*/ 1113521 w 4300934"/>
              <a:gd name="connsiteY0" fmla="*/ 0 h 1466307"/>
              <a:gd name="connsiteX1" fmla="*/ 4299881 w 4300934"/>
              <a:gd name="connsiteY1" fmla="*/ 0 h 1466307"/>
              <a:gd name="connsiteX2" fmla="*/ 4299881 w 4300934"/>
              <a:gd name="connsiteY2" fmla="*/ 0 h 1466307"/>
              <a:gd name="connsiteX3" fmla="*/ 4300934 w 4300934"/>
              <a:gd name="connsiteY3" fmla="*/ 1466307 h 1466307"/>
              <a:gd name="connsiteX4" fmla="*/ 3463592 w 4300934"/>
              <a:gd name="connsiteY4" fmla="*/ 1466178 h 1466307"/>
              <a:gd name="connsiteX5" fmla="*/ 109255 w 4300934"/>
              <a:gd name="connsiteY5" fmla="*/ 1464078 h 1466307"/>
              <a:gd name="connsiteX6" fmla="*/ 1 w 4300934"/>
              <a:gd name="connsiteY6" fmla="*/ 1199470 h 1466307"/>
              <a:gd name="connsiteX7" fmla="*/ 107578 w 4300934"/>
              <a:gd name="connsiteY7" fmla="*/ 1005943 h 1466307"/>
              <a:gd name="connsiteX8" fmla="*/ 1113521 w 4300934"/>
              <a:gd name="connsiteY8" fmla="*/ 0 h 1466307"/>
              <a:gd name="connsiteX0" fmla="*/ 1113600 w 4301013"/>
              <a:gd name="connsiteY0" fmla="*/ 0 h 1466307"/>
              <a:gd name="connsiteX1" fmla="*/ 4299960 w 4301013"/>
              <a:gd name="connsiteY1" fmla="*/ 0 h 1466307"/>
              <a:gd name="connsiteX2" fmla="*/ 4299960 w 4301013"/>
              <a:gd name="connsiteY2" fmla="*/ 0 h 1466307"/>
              <a:gd name="connsiteX3" fmla="*/ 4301013 w 4301013"/>
              <a:gd name="connsiteY3" fmla="*/ 1466307 h 1466307"/>
              <a:gd name="connsiteX4" fmla="*/ 3463671 w 4301013"/>
              <a:gd name="connsiteY4" fmla="*/ 1466178 h 1466307"/>
              <a:gd name="connsiteX5" fmla="*/ 109334 w 4301013"/>
              <a:gd name="connsiteY5" fmla="*/ 1464078 h 1466307"/>
              <a:gd name="connsiteX6" fmla="*/ 80 w 4301013"/>
              <a:gd name="connsiteY6" fmla="*/ 1199470 h 1466307"/>
              <a:gd name="connsiteX7" fmla="*/ 107657 w 4301013"/>
              <a:gd name="connsiteY7" fmla="*/ 1005943 h 1466307"/>
              <a:gd name="connsiteX8" fmla="*/ 1113600 w 4301013"/>
              <a:gd name="connsiteY8" fmla="*/ 0 h 1466307"/>
              <a:gd name="connsiteX0" fmla="*/ 1066035 w 4253448"/>
              <a:gd name="connsiteY0" fmla="*/ 0 h 1466307"/>
              <a:gd name="connsiteX1" fmla="*/ 4252395 w 4253448"/>
              <a:gd name="connsiteY1" fmla="*/ 0 h 1466307"/>
              <a:gd name="connsiteX2" fmla="*/ 4252395 w 4253448"/>
              <a:gd name="connsiteY2" fmla="*/ 0 h 1466307"/>
              <a:gd name="connsiteX3" fmla="*/ 4253448 w 4253448"/>
              <a:gd name="connsiteY3" fmla="*/ 1466307 h 1466307"/>
              <a:gd name="connsiteX4" fmla="*/ 3416106 w 4253448"/>
              <a:gd name="connsiteY4" fmla="*/ 1466178 h 1466307"/>
              <a:gd name="connsiteX5" fmla="*/ 61769 w 4253448"/>
              <a:gd name="connsiteY5" fmla="*/ 1464078 h 1466307"/>
              <a:gd name="connsiteX6" fmla="*/ 140 w 4253448"/>
              <a:gd name="connsiteY6" fmla="*/ 1174070 h 1466307"/>
              <a:gd name="connsiteX7" fmla="*/ 60092 w 4253448"/>
              <a:gd name="connsiteY7" fmla="*/ 1005943 h 1466307"/>
              <a:gd name="connsiteX8" fmla="*/ 1066035 w 4253448"/>
              <a:gd name="connsiteY8" fmla="*/ 0 h 1466307"/>
              <a:gd name="connsiteX0" fmla="*/ 1069623 w 4257036"/>
              <a:gd name="connsiteY0" fmla="*/ 0 h 1466307"/>
              <a:gd name="connsiteX1" fmla="*/ 4255983 w 4257036"/>
              <a:gd name="connsiteY1" fmla="*/ 0 h 1466307"/>
              <a:gd name="connsiteX2" fmla="*/ 4255983 w 4257036"/>
              <a:gd name="connsiteY2" fmla="*/ 0 h 1466307"/>
              <a:gd name="connsiteX3" fmla="*/ 4257036 w 4257036"/>
              <a:gd name="connsiteY3" fmla="*/ 1466307 h 1466307"/>
              <a:gd name="connsiteX4" fmla="*/ 3419694 w 4257036"/>
              <a:gd name="connsiteY4" fmla="*/ 1466178 h 1466307"/>
              <a:gd name="connsiteX5" fmla="*/ 65357 w 4257036"/>
              <a:gd name="connsiteY5" fmla="*/ 1464078 h 1466307"/>
              <a:gd name="connsiteX6" fmla="*/ 3728 w 4257036"/>
              <a:gd name="connsiteY6" fmla="*/ 1174070 h 1466307"/>
              <a:gd name="connsiteX7" fmla="*/ 63680 w 4257036"/>
              <a:gd name="connsiteY7" fmla="*/ 1005943 h 1466307"/>
              <a:gd name="connsiteX8" fmla="*/ 1069623 w 4257036"/>
              <a:gd name="connsiteY8" fmla="*/ 0 h 1466307"/>
              <a:gd name="connsiteX0" fmla="*/ 1069871 w 4257284"/>
              <a:gd name="connsiteY0" fmla="*/ 0 h 1466307"/>
              <a:gd name="connsiteX1" fmla="*/ 4256231 w 4257284"/>
              <a:gd name="connsiteY1" fmla="*/ 0 h 1466307"/>
              <a:gd name="connsiteX2" fmla="*/ 4256231 w 4257284"/>
              <a:gd name="connsiteY2" fmla="*/ 0 h 1466307"/>
              <a:gd name="connsiteX3" fmla="*/ 4257284 w 4257284"/>
              <a:gd name="connsiteY3" fmla="*/ 1466307 h 1466307"/>
              <a:gd name="connsiteX4" fmla="*/ 3419942 w 4257284"/>
              <a:gd name="connsiteY4" fmla="*/ 1466178 h 1466307"/>
              <a:gd name="connsiteX5" fmla="*/ 65605 w 4257284"/>
              <a:gd name="connsiteY5" fmla="*/ 1464078 h 1466307"/>
              <a:gd name="connsiteX6" fmla="*/ 3976 w 4257284"/>
              <a:gd name="connsiteY6" fmla="*/ 1174070 h 1466307"/>
              <a:gd name="connsiteX7" fmla="*/ 63928 w 4257284"/>
              <a:gd name="connsiteY7" fmla="*/ 1005943 h 1466307"/>
              <a:gd name="connsiteX8" fmla="*/ 1069871 w 4257284"/>
              <a:gd name="connsiteY8" fmla="*/ 0 h 1466307"/>
              <a:gd name="connsiteX0" fmla="*/ 1069624 w 4257037"/>
              <a:gd name="connsiteY0" fmla="*/ 0 h 1466307"/>
              <a:gd name="connsiteX1" fmla="*/ 4255984 w 4257037"/>
              <a:gd name="connsiteY1" fmla="*/ 0 h 1466307"/>
              <a:gd name="connsiteX2" fmla="*/ 4255984 w 4257037"/>
              <a:gd name="connsiteY2" fmla="*/ 0 h 1466307"/>
              <a:gd name="connsiteX3" fmla="*/ 4257037 w 4257037"/>
              <a:gd name="connsiteY3" fmla="*/ 1466307 h 1466307"/>
              <a:gd name="connsiteX4" fmla="*/ 3419695 w 4257037"/>
              <a:gd name="connsiteY4" fmla="*/ 1466178 h 1466307"/>
              <a:gd name="connsiteX5" fmla="*/ 65358 w 4257037"/>
              <a:gd name="connsiteY5" fmla="*/ 1464078 h 1466307"/>
              <a:gd name="connsiteX6" fmla="*/ 3729 w 4257037"/>
              <a:gd name="connsiteY6" fmla="*/ 1174070 h 1466307"/>
              <a:gd name="connsiteX7" fmla="*/ 63681 w 4257037"/>
              <a:gd name="connsiteY7" fmla="*/ 1005943 h 1466307"/>
              <a:gd name="connsiteX8" fmla="*/ 1069624 w 4257037"/>
              <a:gd name="connsiteY8" fmla="*/ 0 h 1466307"/>
              <a:gd name="connsiteX0" fmla="*/ 1065992 w 4253405"/>
              <a:gd name="connsiteY0" fmla="*/ 0 h 1466307"/>
              <a:gd name="connsiteX1" fmla="*/ 4252352 w 4253405"/>
              <a:gd name="connsiteY1" fmla="*/ 0 h 1466307"/>
              <a:gd name="connsiteX2" fmla="*/ 4252352 w 4253405"/>
              <a:gd name="connsiteY2" fmla="*/ 0 h 1466307"/>
              <a:gd name="connsiteX3" fmla="*/ 4253405 w 4253405"/>
              <a:gd name="connsiteY3" fmla="*/ 1466307 h 1466307"/>
              <a:gd name="connsiteX4" fmla="*/ 3416063 w 4253405"/>
              <a:gd name="connsiteY4" fmla="*/ 1466178 h 1466307"/>
              <a:gd name="connsiteX5" fmla="*/ 61726 w 4253405"/>
              <a:gd name="connsiteY5" fmla="*/ 1464078 h 1466307"/>
              <a:gd name="connsiteX6" fmla="*/ 97 w 4253405"/>
              <a:gd name="connsiteY6" fmla="*/ 1174070 h 1466307"/>
              <a:gd name="connsiteX7" fmla="*/ 60049 w 4253405"/>
              <a:gd name="connsiteY7" fmla="*/ 1005943 h 1466307"/>
              <a:gd name="connsiteX8" fmla="*/ 1065992 w 4253405"/>
              <a:gd name="connsiteY8" fmla="*/ 0 h 1466307"/>
              <a:gd name="connsiteX0" fmla="*/ 1065992 w 4253405"/>
              <a:gd name="connsiteY0" fmla="*/ 0 h 1466307"/>
              <a:gd name="connsiteX1" fmla="*/ 4252352 w 4253405"/>
              <a:gd name="connsiteY1" fmla="*/ 0 h 1466307"/>
              <a:gd name="connsiteX2" fmla="*/ 4252352 w 4253405"/>
              <a:gd name="connsiteY2" fmla="*/ 0 h 1466307"/>
              <a:gd name="connsiteX3" fmla="*/ 4253405 w 4253405"/>
              <a:gd name="connsiteY3" fmla="*/ 1466307 h 1466307"/>
              <a:gd name="connsiteX4" fmla="*/ 3416063 w 4253405"/>
              <a:gd name="connsiteY4" fmla="*/ 1466178 h 1466307"/>
              <a:gd name="connsiteX5" fmla="*/ 61726 w 4253405"/>
              <a:gd name="connsiteY5" fmla="*/ 1464078 h 1466307"/>
              <a:gd name="connsiteX6" fmla="*/ 97 w 4253405"/>
              <a:gd name="connsiteY6" fmla="*/ 1174070 h 1466307"/>
              <a:gd name="connsiteX7" fmla="*/ 60049 w 4253405"/>
              <a:gd name="connsiteY7" fmla="*/ 1005943 h 1466307"/>
              <a:gd name="connsiteX8" fmla="*/ 1065992 w 4253405"/>
              <a:gd name="connsiteY8" fmla="*/ 0 h 1466307"/>
              <a:gd name="connsiteX0" fmla="*/ 1006863 w 4194276"/>
              <a:gd name="connsiteY0" fmla="*/ 0 h 1466307"/>
              <a:gd name="connsiteX1" fmla="*/ 4193223 w 4194276"/>
              <a:gd name="connsiteY1" fmla="*/ 0 h 1466307"/>
              <a:gd name="connsiteX2" fmla="*/ 4193223 w 4194276"/>
              <a:gd name="connsiteY2" fmla="*/ 0 h 1466307"/>
              <a:gd name="connsiteX3" fmla="*/ 4194276 w 4194276"/>
              <a:gd name="connsiteY3" fmla="*/ 1466307 h 1466307"/>
              <a:gd name="connsiteX4" fmla="*/ 3356934 w 4194276"/>
              <a:gd name="connsiteY4" fmla="*/ 1466178 h 1466307"/>
              <a:gd name="connsiteX5" fmla="*/ 2597 w 4194276"/>
              <a:gd name="connsiteY5" fmla="*/ 1464078 h 1466307"/>
              <a:gd name="connsiteX6" fmla="*/ 1293 w 4194276"/>
              <a:gd name="connsiteY6" fmla="*/ 1256620 h 1466307"/>
              <a:gd name="connsiteX7" fmla="*/ 920 w 4194276"/>
              <a:gd name="connsiteY7" fmla="*/ 1005943 h 1466307"/>
              <a:gd name="connsiteX8" fmla="*/ 1006863 w 4194276"/>
              <a:gd name="connsiteY8" fmla="*/ 0 h 1466307"/>
              <a:gd name="connsiteX0" fmla="*/ 1005943 w 4193356"/>
              <a:gd name="connsiteY0" fmla="*/ 0 h 1466307"/>
              <a:gd name="connsiteX1" fmla="*/ 4192303 w 4193356"/>
              <a:gd name="connsiteY1" fmla="*/ 0 h 1466307"/>
              <a:gd name="connsiteX2" fmla="*/ 4192303 w 4193356"/>
              <a:gd name="connsiteY2" fmla="*/ 0 h 1466307"/>
              <a:gd name="connsiteX3" fmla="*/ 4193356 w 4193356"/>
              <a:gd name="connsiteY3" fmla="*/ 1466307 h 1466307"/>
              <a:gd name="connsiteX4" fmla="*/ 3356014 w 4193356"/>
              <a:gd name="connsiteY4" fmla="*/ 1466178 h 1466307"/>
              <a:gd name="connsiteX5" fmla="*/ 1677 w 4193356"/>
              <a:gd name="connsiteY5" fmla="*/ 1464078 h 1466307"/>
              <a:gd name="connsiteX6" fmla="*/ 373 w 4193356"/>
              <a:gd name="connsiteY6" fmla="*/ 1256620 h 1466307"/>
              <a:gd name="connsiteX7" fmla="*/ 0 w 4193356"/>
              <a:gd name="connsiteY7" fmla="*/ 1005943 h 1466307"/>
              <a:gd name="connsiteX8" fmla="*/ 1005943 w 4193356"/>
              <a:gd name="connsiteY8" fmla="*/ 0 h 1466307"/>
              <a:gd name="connsiteX0" fmla="*/ 1005943 w 4193356"/>
              <a:gd name="connsiteY0" fmla="*/ 0 h 1466307"/>
              <a:gd name="connsiteX1" fmla="*/ 4192303 w 4193356"/>
              <a:gd name="connsiteY1" fmla="*/ 0 h 1466307"/>
              <a:gd name="connsiteX2" fmla="*/ 4192303 w 4193356"/>
              <a:gd name="connsiteY2" fmla="*/ 0 h 1466307"/>
              <a:gd name="connsiteX3" fmla="*/ 4193356 w 4193356"/>
              <a:gd name="connsiteY3" fmla="*/ 1466307 h 1466307"/>
              <a:gd name="connsiteX4" fmla="*/ 3356014 w 4193356"/>
              <a:gd name="connsiteY4" fmla="*/ 1466178 h 1466307"/>
              <a:gd name="connsiteX5" fmla="*/ 1677 w 4193356"/>
              <a:gd name="connsiteY5" fmla="*/ 1464078 h 1466307"/>
              <a:gd name="connsiteX6" fmla="*/ 373 w 4193356"/>
              <a:gd name="connsiteY6" fmla="*/ 1164545 h 1466307"/>
              <a:gd name="connsiteX7" fmla="*/ 0 w 4193356"/>
              <a:gd name="connsiteY7" fmla="*/ 1005943 h 1466307"/>
              <a:gd name="connsiteX8" fmla="*/ 1005943 w 4193356"/>
              <a:gd name="connsiteY8" fmla="*/ 0 h 1466307"/>
              <a:gd name="connsiteX0" fmla="*/ 1005943 w 4193356"/>
              <a:gd name="connsiteY0" fmla="*/ 0 h 1467253"/>
              <a:gd name="connsiteX1" fmla="*/ 4192303 w 4193356"/>
              <a:gd name="connsiteY1" fmla="*/ 0 h 1467253"/>
              <a:gd name="connsiteX2" fmla="*/ 4192303 w 4193356"/>
              <a:gd name="connsiteY2" fmla="*/ 0 h 1467253"/>
              <a:gd name="connsiteX3" fmla="*/ 4193356 w 4193356"/>
              <a:gd name="connsiteY3" fmla="*/ 1466307 h 1467253"/>
              <a:gd name="connsiteX4" fmla="*/ 3356014 w 4193356"/>
              <a:gd name="connsiteY4" fmla="*/ 1466178 h 1467253"/>
              <a:gd name="connsiteX5" fmla="*/ 1677 w 4193356"/>
              <a:gd name="connsiteY5" fmla="*/ 1467253 h 1467253"/>
              <a:gd name="connsiteX6" fmla="*/ 373 w 4193356"/>
              <a:gd name="connsiteY6" fmla="*/ 1164545 h 1467253"/>
              <a:gd name="connsiteX7" fmla="*/ 0 w 4193356"/>
              <a:gd name="connsiteY7" fmla="*/ 1005943 h 1467253"/>
              <a:gd name="connsiteX8" fmla="*/ 1005943 w 4193356"/>
              <a:gd name="connsiteY8" fmla="*/ 0 h 1467253"/>
              <a:gd name="connsiteX0" fmla="*/ 1007861 w 4195274"/>
              <a:gd name="connsiteY0" fmla="*/ 0 h 1467253"/>
              <a:gd name="connsiteX1" fmla="*/ 4194221 w 4195274"/>
              <a:gd name="connsiteY1" fmla="*/ 0 h 1467253"/>
              <a:gd name="connsiteX2" fmla="*/ 4194221 w 4195274"/>
              <a:gd name="connsiteY2" fmla="*/ 0 h 1467253"/>
              <a:gd name="connsiteX3" fmla="*/ 4195274 w 4195274"/>
              <a:gd name="connsiteY3" fmla="*/ 1466307 h 1467253"/>
              <a:gd name="connsiteX4" fmla="*/ 3357932 w 4195274"/>
              <a:gd name="connsiteY4" fmla="*/ 1466178 h 1467253"/>
              <a:gd name="connsiteX5" fmla="*/ 420 w 4195274"/>
              <a:gd name="connsiteY5" fmla="*/ 1467253 h 1467253"/>
              <a:gd name="connsiteX6" fmla="*/ 2291 w 4195274"/>
              <a:gd name="connsiteY6" fmla="*/ 1164545 h 1467253"/>
              <a:gd name="connsiteX7" fmla="*/ 1918 w 4195274"/>
              <a:gd name="connsiteY7" fmla="*/ 1005943 h 1467253"/>
              <a:gd name="connsiteX8" fmla="*/ 1007861 w 4195274"/>
              <a:gd name="connsiteY8" fmla="*/ 0 h 1467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5274" h="1467253">
                <a:moveTo>
                  <a:pt x="1007861" y="0"/>
                </a:moveTo>
                <a:lnTo>
                  <a:pt x="4194221" y="0"/>
                </a:lnTo>
                <a:lnTo>
                  <a:pt x="4194221" y="0"/>
                </a:lnTo>
                <a:cubicBezTo>
                  <a:pt x="4194221" y="1286752"/>
                  <a:pt x="4195274" y="179555"/>
                  <a:pt x="4195274" y="1466307"/>
                </a:cubicBezTo>
                <a:lnTo>
                  <a:pt x="3357932" y="1466178"/>
                </a:lnTo>
                <a:lnTo>
                  <a:pt x="420" y="1467253"/>
                </a:lnTo>
                <a:cubicBezTo>
                  <a:pt x="-1119" y="1390861"/>
                  <a:pt x="2041" y="1241430"/>
                  <a:pt x="2291" y="1164545"/>
                </a:cubicBezTo>
                <a:cubicBezTo>
                  <a:pt x="2541" y="1087660"/>
                  <a:pt x="3554" y="1209827"/>
                  <a:pt x="1918" y="1005943"/>
                </a:cubicBezTo>
                <a:cubicBezTo>
                  <a:pt x="1918" y="450376"/>
                  <a:pt x="452294" y="0"/>
                  <a:pt x="1007861" y="0"/>
                </a:cubicBezTo>
                <a:close/>
              </a:path>
            </a:pathLst>
          </a:cu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2" name="Segnaposto immagine 2">
            <a:extLst>
              <a:ext uri="{FF2B5EF4-FFF2-40B4-BE49-F238E27FC236}">
                <a16:creationId xmlns:a16="http://schemas.microsoft.com/office/drawing/2014/main" id="{37115663-2A1D-6A53-DB5E-2BF6C92B24C5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4937092" y="3745850"/>
            <a:ext cx="4206908" cy="1404000"/>
          </a:xfrm>
          <a:prstGeom prst="rect">
            <a:avLst/>
          </a:pr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8" name="Segnaposto immagine 2">
            <a:extLst>
              <a:ext uri="{FF2B5EF4-FFF2-40B4-BE49-F238E27FC236}">
                <a16:creationId xmlns:a16="http://schemas.microsoft.com/office/drawing/2014/main" id="{B2F0BB39-5A49-06CD-723B-0D690E6EAA46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937092" y="2041525"/>
            <a:ext cx="4206908" cy="1404000"/>
          </a:xfrm>
          <a:prstGeom prst="rect">
            <a:avLst/>
          </a:pr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CB82B3D2-FDCE-6133-D5A4-A701B78267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00000"/>
            <a:ext cx="1695450" cy="84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7142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 immagini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uppo 24">
            <a:extLst>
              <a:ext uri="{FF2B5EF4-FFF2-40B4-BE49-F238E27FC236}">
                <a16:creationId xmlns:a16="http://schemas.microsoft.com/office/drawing/2014/main" id="{80F4F565-C2CD-362B-FCB5-C55419E6CBBA}"/>
              </a:ext>
            </a:extLst>
          </p:cNvPr>
          <p:cNvGrpSpPr/>
          <p:nvPr userDrawn="1"/>
        </p:nvGrpSpPr>
        <p:grpSpPr>
          <a:xfrm>
            <a:off x="0" y="-9384"/>
            <a:ext cx="9144000" cy="5151600"/>
            <a:chOff x="0" y="-9384"/>
            <a:chExt cx="9144000" cy="5151600"/>
          </a:xfrm>
        </p:grpSpPr>
        <p:pic>
          <p:nvPicPr>
            <p:cNvPr id="26" name="Immagine 25">
              <a:extLst>
                <a:ext uri="{FF2B5EF4-FFF2-40B4-BE49-F238E27FC236}">
                  <a16:creationId xmlns:a16="http://schemas.microsoft.com/office/drawing/2014/main" id="{332F9ED5-D027-3D2E-3E8D-B695FD8C275F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653"/>
            <a:stretch/>
          </p:blipFill>
          <p:spPr>
            <a:xfrm>
              <a:off x="1" y="1736724"/>
              <a:ext cx="6553200" cy="3405491"/>
            </a:xfrm>
            <a:prstGeom prst="rect">
              <a:avLst/>
            </a:prstGeom>
          </p:spPr>
        </p:pic>
        <p:pic>
          <p:nvPicPr>
            <p:cNvPr id="27" name="Immagine 26">
              <a:extLst>
                <a:ext uri="{FF2B5EF4-FFF2-40B4-BE49-F238E27FC236}">
                  <a16:creationId xmlns:a16="http://schemas.microsoft.com/office/drawing/2014/main" id="{5F4461A4-3184-E3CA-A601-92836757344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311"/>
            <a:stretch/>
          </p:blipFill>
          <p:spPr>
            <a:xfrm>
              <a:off x="0" y="0"/>
              <a:ext cx="4477440" cy="4878000"/>
            </a:xfrm>
            <a:prstGeom prst="rect">
              <a:avLst/>
            </a:prstGeom>
          </p:spPr>
        </p:pic>
        <p:pic>
          <p:nvPicPr>
            <p:cNvPr id="28" name="Immagine 27">
              <a:extLst>
                <a:ext uri="{FF2B5EF4-FFF2-40B4-BE49-F238E27FC236}">
                  <a16:creationId xmlns:a16="http://schemas.microsoft.com/office/drawing/2014/main" id="{65E72F25-AF03-485F-5657-D16170C2622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653"/>
            <a:stretch/>
          </p:blipFill>
          <p:spPr>
            <a:xfrm>
              <a:off x="4327280" y="-9384"/>
              <a:ext cx="4816720" cy="5151600"/>
            </a:xfrm>
            <a:prstGeom prst="rect">
              <a:avLst/>
            </a:prstGeom>
          </p:spPr>
        </p:pic>
      </p:grpSp>
      <p:sp>
        <p:nvSpPr>
          <p:cNvPr id="6" name="Segnaposto immagine 2">
            <a:extLst>
              <a:ext uri="{FF2B5EF4-FFF2-40B4-BE49-F238E27FC236}">
                <a16:creationId xmlns:a16="http://schemas.microsoft.com/office/drawing/2014/main" id="{3C6B509E-96D2-1387-ECA9-808122248218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276241" y="2"/>
            <a:ext cx="5152805" cy="5157482"/>
          </a:xfrm>
          <a:custGeom>
            <a:avLst/>
            <a:gdLst>
              <a:gd name="connsiteX0" fmla="*/ 1005943 w 4192303"/>
              <a:gd name="connsiteY0" fmla="*/ 0 h 4866198"/>
              <a:gd name="connsiteX1" fmla="*/ 4192303 w 4192303"/>
              <a:gd name="connsiteY1" fmla="*/ 0 h 4866198"/>
              <a:gd name="connsiteX2" fmla="*/ 4192303 w 4192303"/>
              <a:gd name="connsiteY2" fmla="*/ 0 h 4866198"/>
              <a:gd name="connsiteX3" fmla="*/ 4192303 w 4192303"/>
              <a:gd name="connsiteY3" fmla="*/ 3860255 h 4866198"/>
              <a:gd name="connsiteX4" fmla="*/ 3186360 w 4192303"/>
              <a:gd name="connsiteY4" fmla="*/ 4866198 h 4866198"/>
              <a:gd name="connsiteX5" fmla="*/ 0 w 4192303"/>
              <a:gd name="connsiteY5" fmla="*/ 4866198 h 4866198"/>
              <a:gd name="connsiteX6" fmla="*/ 0 w 4192303"/>
              <a:gd name="connsiteY6" fmla="*/ 4866198 h 4866198"/>
              <a:gd name="connsiteX7" fmla="*/ 0 w 4192303"/>
              <a:gd name="connsiteY7" fmla="*/ 1005943 h 4866198"/>
              <a:gd name="connsiteX8" fmla="*/ 1005943 w 4192303"/>
              <a:gd name="connsiteY8" fmla="*/ 0 h 4866198"/>
              <a:gd name="connsiteX0" fmla="*/ 1005943 w 4192303"/>
              <a:gd name="connsiteY0" fmla="*/ 0 h 5013034"/>
              <a:gd name="connsiteX1" fmla="*/ 4192303 w 4192303"/>
              <a:gd name="connsiteY1" fmla="*/ 0 h 5013034"/>
              <a:gd name="connsiteX2" fmla="*/ 4192303 w 4192303"/>
              <a:gd name="connsiteY2" fmla="*/ 0 h 5013034"/>
              <a:gd name="connsiteX3" fmla="*/ 4081269 w 4192303"/>
              <a:gd name="connsiteY3" fmla="*/ 4722404 h 5013034"/>
              <a:gd name="connsiteX4" fmla="*/ 3186360 w 4192303"/>
              <a:gd name="connsiteY4" fmla="*/ 4866198 h 5013034"/>
              <a:gd name="connsiteX5" fmla="*/ 0 w 4192303"/>
              <a:gd name="connsiteY5" fmla="*/ 4866198 h 5013034"/>
              <a:gd name="connsiteX6" fmla="*/ 0 w 4192303"/>
              <a:gd name="connsiteY6" fmla="*/ 4866198 h 5013034"/>
              <a:gd name="connsiteX7" fmla="*/ 0 w 4192303"/>
              <a:gd name="connsiteY7" fmla="*/ 1005943 h 5013034"/>
              <a:gd name="connsiteX8" fmla="*/ 1005943 w 4192303"/>
              <a:gd name="connsiteY8" fmla="*/ 0 h 5013034"/>
              <a:gd name="connsiteX0" fmla="*/ 1005943 w 4192303"/>
              <a:gd name="connsiteY0" fmla="*/ 0 h 4965405"/>
              <a:gd name="connsiteX1" fmla="*/ 4192303 w 4192303"/>
              <a:gd name="connsiteY1" fmla="*/ 0 h 4965405"/>
              <a:gd name="connsiteX2" fmla="*/ 4192303 w 4192303"/>
              <a:gd name="connsiteY2" fmla="*/ 0 h 4965405"/>
              <a:gd name="connsiteX3" fmla="*/ 4146583 w 4192303"/>
              <a:gd name="connsiteY3" fmla="*/ 4644027 h 4965405"/>
              <a:gd name="connsiteX4" fmla="*/ 3186360 w 4192303"/>
              <a:gd name="connsiteY4" fmla="*/ 4866198 h 4965405"/>
              <a:gd name="connsiteX5" fmla="*/ 0 w 4192303"/>
              <a:gd name="connsiteY5" fmla="*/ 4866198 h 4965405"/>
              <a:gd name="connsiteX6" fmla="*/ 0 w 4192303"/>
              <a:gd name="connsiteY6" fmla="*/ 4866198 h 4965405"/>
              <a:gd name="connsiteX7" fmla="*/ 0 w 4192303"/>
              <a:gd name="connsiteY7" fmla="*/ 1005943 h 4965405"/>
              <a:gd name="connsiteX8" fmla="*/ 1005943 w 4192303"/>
              <a:gd name="connsiteY8" fmla="*/ 0 h 4965405"/>
              <a:gd name="connsiteX0" fmla="*/ 1005943 w 4200558"/>
              <a:gd name="connsiteY0" fmla="*/ 0 h 4963607"/>
              <a:gd name="connsiteX1" fmla="*/ 4192303 w 4200558"/>
              <a:gd name="connsiteY1" fmla="*/ 0 h 4963607"/>
              <a:gd name="connsiteX2" fmla="*/ 4192303 w 4200558"/>
              <a:gd name="connsiteY2" fmla="*/ 0 h 4963607"/>
              <a:gd name="connsiteX3" fmla="*/ 4200558 w 4200558"/>
              <a:gd name="connsiteY3" fmla="*/ 4640852 h 4963607"/>
              <a:gd name="connsiteX4" fmla="*/ 3186360 w 4200558"/>
              <a:gd name="connsiteY4" fmla="*/ 4866198 h 4963607"/>
              <a:gd name="connsiteX5" fmla="*/ 0 w 4200558"/>
              <a:gd name="connsiteY5" fmla="*/ 4866198 h 4963607"/>
              <a:gd name="connsiteX6" fmla="*/ 0 w 4200558"/>
              <a:gd name="connsiteY6" fmla="*/ 4866198 h 4963607"/>
              <a:gd name="connsiteX7" fmla="*/ 0 w 4200558"/>
              <a:gd name="connsiteY7" fmla="*/ 1005943 h 4963607"/>
              <a:gd name="connsiteX8" fmla="*/ 1005943 w 4200558"/>
              <a:gd name="connsiteY8" fmla="*/ 0 h 4963607"/>
              <a:gd name="connsiteX0" fmla="*/ 1005943 w 4200558"/>
              <a:gd name="connsiteY0" fmla="*/ 0 h 4866198"/>
              <a:gd name="connsiteX1" fmla="*/ 4192303 w 4200558"/>
              <a:gd name="connsiteY1" fmla="*/ 0 h 4866198"/>
              <a:gd name="connsiteX2" fmla="*/ 4192303 w 4200558"/>
              <a:gd name="connsiteY2" fmla="*/ 0 h 4866198"/>
              <a:gd name="connsiteX3" fmla="*/ 4200558 w 4200558"/>
              <a:gd name="connsiteY3" fmla="*/ 4640852 h 4866198"/>
              <a:gd name="connsiteX4" fmla="*/ 3186360 w 4200558"/>
              <a:gd name="connsiteY4" fmla="*/ 4866198 h 4866198"/>
              <a:gd name="connsiteX5" fmla="*/ 0 w 4200558"/>
              <a:gd name="connsiteY5" fmla="*/ 4866198 h 4866198"/>
              <a:gd name="connsiteX6" fmla="*/ 0 w 4200558"/>
              <a:gd name="connsiteY6" fmla="*/ 4866198 h 4866198"/>
              <a:gd name="connsiteX7" fmla="*/ 0 w 4200558"/>
              <a:gd name="connsiteY7" fmla="*/ 1005943 h 4866198"/>
              <a:gd name="connsiteX8" fmla="*/ 1005943 w 4200558"/>
              <a:gd name="connsiteY8" fmla="*/ 0 h 4866198"/>
              <a:gd name="connsiteX0" fmla="*/ 1005943 w 4203733"/>
              <a:gd name="connsiteY0" fmla="*/ 0 h 4872627"/>
              <a:gd name="connsiteX1" fmla="*/ 4192303 w 4203733"/>
              <a:gd name="connsiteY1" fmla="*/ 0 h 4872627"/>
              <a:gd name="connsiteX2" fmla="*/ 4192303 w 4203733"/>
              <a:gd name="connsiteY2" fmla="*/ 0 h 4872627"/>
              <a:gd name="connsiteX3" fmla="*/ 4203733 w 4203733"/>
              <a:gd name="connsiteY3" fmla="*/ 4872627 h 4872627"/>
              <a:gd name="connsiteX4" fmla="*/ 3186360 w 4203733"/>
              <a:gd name="connsiteY4" fmla="*/ 4866198 h 4872627"/>
              <a:gd name="connsiteX5" fmla="*/ 0 w 4203733"/>
              <a:gd name="connsiteY5" fmla="*/ 4866198 h 4872627"/>
              <a:gd name="connsiteX6" fmla="*/ 0 w 4203733"/>
              <a:gd name="connsiteY6" fmla="*/ 4866198 h 4872627"/>
              <a:gd name="connsiteX7" fmla="*/ 0 w 4203733"/>
              <a:gd name="connsiteY7" fmla="*/ 1005943 h 4872627"/>
              <a:gd name="connsiteX8" fmla="*/ 1005943 w 4203733"/>
              <a:gd name="connsiteY8" fmla="*/ 0 h 4872627"/>
              <a:gd name="connsiteX0" fmla="*/ 1005943 w 4206908"/>
              <a:gd name="connsiteY0" fmla="*/ 0 h 4869452"/>
              <a:gd name="connsiteX1" fmla="*/ 4192303 w 4206908"/>
              <a:gd name="connsiteY1" fmla="*/ 0 h 4869452"/>
              <a:gd name="connsiteX2" fmla="*/ 4192303 w 4206908"/>
              <a:gd name="connsiteY2" fmla="*/ 0 h 4869452"/>
              <a:gd name="connsiteX3" fmla="*/ 4206908 w 4206908"/>
              <a:gd name="connsiteY3" fmla="*/ 4869452 h 4869452"/>
              <a:gd name="connsiteX4" fmla="*/ 3186360 w 4206908"/>
              <a:gd name="connsiteY4" fmla="*/ 4866198 h 4869452"/>
              <a:gd name="connsiteX5" fmla="*/ 0 w 4206908"/>
              <a:gd name="connsiteY5" fmla="*/ 4866198 h 4869452"/>
              <a:gd name="connsiteX6" fmla="*/ 0 w 4206908"/>
              <a:gd name="connsiteY6" fmla="*/ 4866198 h 4869452"/>
              <a:gd name="connsiteX7" fmla="*/ 0 w 4206908"/>
              <a:gd name="connsiteY7" fmla="*/ 1005943 h 4869452"/>
              <a:gd name="connsiteX8" fmla="*/ 1005943 w 4206908"/>
              <a:gd name="connsiteY8" fmla="*/ 0 h 4869452"/>
              <a:gd name="connsiteX0" fmla="*/ 1005943 w 8874768"/>
              <a:gd name="connsiteY0" fmla="*/ 6137 h 4875589"/>
              <a:gd name="connsiteX1" fmla="*/ 4192303 w 8874768"/>
              <a:gd name="connsiteY1" fmla="*/ 6137 h 4875589"/>
              <a:gd name="connsiteX2" fmla="*/ 8874768 w 8874768"/>
              <a:gd name="connsiteY2" fmla="*/ 0 h 4875589"/>
              <a:gd name="connsiteX3" fmla="*/ 4206908 w 8874768"/>
              <a:gd name="connsiteY3" fmla="*/ 4875589 h 4875589"/>
              <a:gd name="connsiteX4" fmla="*/ 3186360 w 8874768"/>
              <a:gd name="connsiteY4" fmla="*/ 4872335 h 4875589"/>
              <a:gd name="connsiteX5" fmla="*/ 0 w 8874768"/>
              <a:gd name="connsiteY5" fmla="*/ 4872335 h 4875589"/>
              <a:gd name="connsiteX6" fmla="*/ 0 w 8874768"/>
              <a:gd name="connsiteY6" fmla="*/ 4872335 h 4875589"/>
              <a:gd name="connsiteX7" fmla="*/ 0 w 8874768"/>
              <a:gd name="connsiteY7" fmla="*/ 1012080 h 4875589"/>
              <a:gd name="connsiteX8" fmla="*/ 1005943 w 8874768"/>
              <a:gd name="connsiteY8" fmla="*/ 6137 h 4875589"/>
              <a:gd name="connsiteX0" fmla="*/ 1005943 w 8874768"/>
              <a:gd name="connsiteY0" fmla="*/ 6137 h 5084244"/>
              <a:gd name="connsiteX1" fmla="*/ 4192303 w 8874768"/>
              <a:gd name="connsiteY1" fmla="*/ 6137 h 5084244"/>
              <a:gd name="connsiteX2" fmla="*/ 8874768 w 8874768"/>
              <a:gd name="connsiteY2" fmla="*/ 0 h 5084244"/>
              <a:gd name="connsiteX3" fmla="*/ 8870962 w 8874768"/>
              <a:gd name="connsiteY3" fmla="*/ 5084244 h 5084244"/>
              <a:gd name="connsiteX4" fmla="*/ 3186360 w 8874768"/>
              <a:gd name="connsiteY4" fmla="*/ 4872335 h 5084244"/>
              <a:gd name="connsiteX5" fmla="*/ 0 w 8874768"/>
              <a:gd name="connsiteY5" fmla="*/ 4872335 h 5084244"/>
              <a:gd name="connsiteX6" fmla="*/ 0 w 8874768"/>
              <a:gd name="connsiteY6" fmla="*/ 4872335 h 5084244"/>
              <a:gd name="connsiteX7" fmla="*/ 0 w 8874768"/>
              <a:gd name="connsiteY7" fmla="*/ 1012080 h 5084244"/>
              <a:gd name="connsiteX8" fmla="*/ 1005943 w 8874768"/>
              <a:gd name="connsiteY8" fmla="*/ 6137 h 5084244"/>
              <a:gd name="connsiteX0" fmla="*/ 1005943 w 8874768"/>
              <a:gd name="connsiteY0" fmla="*/ 6137 h 5179312"/>
              <a:gd name="connsiteX1" fmla="*/ 4192303 w 8874768"/>
              <a:gd name="connsiteY1" fmla="*/ 6137 h 5179312"/>
              <a:gd name="connsiteX2" fmla="*/ 8874768 w 8874768"/>
              <a:gd name="connsiteY2" fmla="*/ 0 h 5179312"/>
              <a:gd name="connsiteX3" fmla="*/ 8870962 w 8874768"/>
              <a:gd name="connsiteY3" fmla="*/ 5084244 h 5179312"/>
              <a:gd name="connsiteX4" fmla="*/ 3186360 w 8874768"/>
              <a:gd name="connsiteY4" fmla="*/ 4872335 h 5179312"/>
              <a:gd name="connsiteX5" fmla="*/ 0 w 8874768"/>
              <a:gd name="connsiteY5" fmla="*/ 4872335 h 5179312"/>
              <a:gd name="connsiteX6" fmla="*/ 0 w 8874768"/>
              <a:gd name="connsiteY6" fmla="*/ 5179312 h 5179312"/>
              <a:gd name="connsiteX7" fmla="*/ 0 w 8874768"/>
              <a:gd name="connsiteY7" fmla="*/ 1012080 h 5179312"/>
              <a:gd name="connsiteX8" fmla="*/ 1005943 w 8874768"/>
              <a:gd name="connsiteY8" fmla="*/ 6137 h 5179312"/>
              <a:gd name="connsiteX0" fmla="*/ 1005943 w 8874768"/>
              <a:gd name="connsiteY0" fmla="*/ 6137 h 5303410"/>
              <a:gd name="connsiteX1" fmla="*/ 4192303 w 8874768"/>
              <a:gd name="connsiteY1" fmla="*/ 6137 h 5303410"/>
              <a:gd name="connsiteX2" fmla="*/ 8874768 w 8874768"/>
              <a:gd name="connsiteY2" fmla="*/ 0 h 5303410"/>
              <a:gd name="connsiteX3" fmla="*/ 8870962 w 8874768"/>
              <a:gd name="connsiteY3" fmla="*/ 5084244 h 5303410"/>
              <a:gd name="connsiteX4" fmla="*/ 3186360 w 8874768"/>
              <a:gd name="connsiteY4" fmla="*/ 4872335 h 5303410"/>
              <a:gd name="connsiteX5" fmla="*/ 0 w 8874768"/>
              <a:gd name="connsiteY5" fmla="*/ 5303410 h 5303410"/>
              <a:gd name="connsiteX6" fmla="*/ 0 w 8874768"/>
              <a:gd name="connsiteY6" fmla="*/ 5179312 h 5303410"/>
              <a:gd name="connsiteX7" fmla="*/ 0 w 8874768"/>
              <a:gd name="connsiteY7" fmla="*/ 1012080 h 5303410"/>
              <a:gd name="connsiteX8" fmla="*/ 1005943 w 8874768"/>
              <a:gd name="connsiteY8" fmla="*/ 6137 h 5303410"/>
              <a:gd name="connsiteX0" fmla="*/ 1005943 w 8874768"/>
              <a:gd name="connsiteY0" fmla="*/ 6137 h 5303410"/>
              <a:gd name="connsiteX1" fmla="*/ 4192303 w 8874768"/>
              <a:gd name="connsiteY1" fmla="*/ 6137 h 5303410"/>
              <a:gd name="connsiteX2" fmla="*/ 8874768 w 8874768"/>
              <a:gd name="connsiteY2" fmla="*/ 0 h 5303410"/>
              <a:gd name="connsiteX3" fmla="*/ 8870962 w 8874768"/>
              <a:gd name="connsiteY3" fmla="*/ 5084244 h 5303410"/>
              <a:gd name="connsiteX4" fmla="*/ 3186360 w 8874768"/>
              <a:gd name="connsiteY4" fmla="*/ 4872335 h 5303410"/>
              <a:gd name="connsiteX5" fmla="*/ 0 w 8874768"/>
              <a:gd name="connsiteY5" fmla="*/ 5303410 h 5303410"/>
              <a:gd name="connsiteX6" fmla="*/ 0 w 8874768"/>
              <a:gd name="connsiteY6" fmla="*/ 4950712 h 5303410"/>
              <a:gd name="connsiteX7" fmla="*/ 0 w 8874768"/>
              <a:gd name="connsiteY7" fmla="*/ 1012080 h 5303410"/>
              <a:gd name="connsiteX8" fmla="*/ 1005943 w 8874768"/>
              <a:gd name="connsiteY8" fmla="*/ 6137 h 5303410"/>
              <a:gd name="connsiteX0" fmla="*/ 1005943 w 8874768"/>
              <a:gd name="connsiteY0" fmla="*/ 6137 h 5140124"/>
              <a:gd name="connsiteX1" fmla="*/ 4192303 w 8874768"/>
              <a:gd name="connsiteY1" fmla="*/ 6137 h 5140124"/>
              <a:gd name="connsiteX2" fmla="*/ 8874768 w 8874768"/>
              <a:gd name="connsiteY2" fmla="*/ 0 h 5140124"/>
              <a:gd name="connsiteX3" fmla="*/ 8870962 w 8874768"/>
              <a:gd name="connsiteY3" fmla="*/ 5084244 h 5140124"/>
              <a:gd name="connsiteX4" fmla="*/ 3186360 w 8874768"/>
              <a:gd name="connsiteY4" fmla="*/ 4872335 h 5140124"/>
              <a:gd name="connsiteX5" fmla="*/ 6532 w 8874768"/>
              <a:gd name="connsiteY5" fmla="*/ 5140124 h 5140124"/>
              <a:gd name="connsiteX6" fmla="*/ 0 w 8874768"/>
              <a:gd name="connsiteY6" fmla="*/ 4950712 h 5140124"/>
              <a:gd name="connsiteX7" fmla="*/ 0 w 8874768"/>
              <a:gd name="connsiteY7" fmla="*/ 1012080 h 5140124"/>
              <a:gd name="connsiteX8" fmla="*/ 1005943 w 8874768"/>
              <a:gd name="connsiteY8" fmla="*/ 6137 h 5140124"/>
              <a:gd name="connsiteX0" fmla="*/ 1005943 w 8874768"/>
              <a:gd name="connsiteY0" fmla="*/ 6137 h 5159719"/>
              <a:gd name="connsiteX1" fmla="*/ 4192303 w 8874768"/>
              <a:gd name="connsiteY1" fmla="*/ 6137 h 5159719"/>
              <a:gd name="connsiteX2" fmla="*/ 8874768 w 8874768"/>
              <a:gd name="connsiteY2" fmla="*/ 0 h 5159719"/>
              <a:gd name="connsiteX3" fmla="*/ 8870962 w 8874768"/>
              <a:gd name="connsiteY3" fmla="*/ 5084244 h 5159719"/>
              <a:gd name="connsiteX4" fmla="*/ 3186360 w 8874768"/>
              <a:gd name="connsiteY4" fmla="*/ 4872335 h 5159719"/>
              <a:gd name="connsiteX5" fmla="*/ 1 w 8874768"/>
              <a:gd name="connsiteY5" fmla="*/ 5159719 h 5159719"/>
              <a:gd name="connsiteX6" fmla="*/ 0 w 8874768"/>
              <a:gd name="connsiteY6" fmla="*/ 4950712 h 5159719"/>
              <a:gd name="connsiteX7" fmla="*/ 0 w 8874768"/>
              <a:gd name="connsiteY7" fmla="*/ 1012080 h 5159719"/>
              <a:gd name="connsiteX8" fmla="*/ 1005943 w 8874768"/>
              <a:gd name="connsiteY8" fmla="*/ 6137 h 5159719"/>
              <a:gd name="connsiteX0" fmla="*/ 1005943 w 8874768"/>
              <a:gd name="connsiteY0" fmla="*/ 6137 h 5159719"/>
              <a:gd name="connsiteX1" fmla="*/ 4192303 w 8874768"/>
              <a:gd name="connsiteY1" fmla="*/ 6137 h 5159719"/>
              <a:gd name="connsiteX2" fmla="*/ 8874768 w 8874768"/>
              <a:gd name="connsiteY2" fmla="*/ 0 h 5159719"/>
              <a:gd name="connsiteX3" fmla="*/ 8870962 w 8874768"/>
              <a:gd name="connsiteY3" fmla="*/ 5084244 h 5159719"/>
              <a:gd name="connsiteX4" fmla="*/ 3176835 w 8874768"/>
              <a:gd name="connsiteY4" fmla="*/ 5158085 h 5159719"/>
              <a:gd name="connsiteX5" fmla="*/ 1 w 8874768"/>
              <a:gd name="connsiteY5" fmla="*/ 5159719 h 5159719"/>
              <a:gd name="connsiteX6" fmla="*/ 0 w 8874768"/>
              <a:gd name="connsiteY6" fmla="*/ 4950712 h 5159719"/>
              <a:gd name="connsiteX7" fmla="*/ 0 w 8874768"/>
              <a:gd name="connsiteY7" fmla="*/ 1012080 h 5159719"/>
              <a:gd name="connsiteX8" fmla="*/ 1005943 w 8874768"/>
              <a:gd name="connsiteY8" fmla="*/ 6137 h 5159719"/>
              <a:gd name="connsiteX0" fmla="*/ 1005943 w 8877312"/>
              <a:gd name="connsiteY0" fmla="*/ 6137 h 5160444"/>
              <a:gd name="connsiteX1" fmla="*/ 4192303 w 8877312"/>
              <a:gd name="connsiteY1" fmla="*/ 6137 h 5160444"/>
              <a:gd name="connsiteX2" fmla="*/ 8874768 w 8877312"/>
              <a:gd name="connsiteY2" fmla="*/ 0 h 5160444"/>
              <a:gd name="connsiteX3" fmla="*/ 8877312 w 8877312"/>
              <a:gd name="connsiteY3" fmla="*/ 5160444 h 5160444"/>
              <a:gd name="connsiteX4" fmla="*/ 3176835 w 8877312"/>
              <a:gd name="connsiteY4" fmla="*/ 5158085 h 5160444"/>
              <a:gd name="connsiteX5" fmla="*/ 1 w 8877312"/>
              <a:gd name="connsiteY5" fmla="*/ 5159719 h 5160444"/>
              <a:gd name="connsiteX6" fmla="*/ 0 w 8877312"/>
              <a:gd name="connsiteY6" fmla="*/ 4950712 h 5160444"/>
              <a:gd name="connsiteX7" fmla="*/ 0 w 8877312"/>
              <a:gd name="connsiteY7" fmla="*/ 1012080 h 5160444"/>
              <a:gd name="connsiteX8" fmla="*/ 1005943 w 8877312"/>
              <a:gd name="connsiteY8" fmla="*/ 6137 h 5160444"/>
              <a:gd name="connsiteX0" fmla="*/ 1005943 w 8877312"/>
              <a:gd name="connsiteY0" fmla="*/ 6137 h 5163619"/>
              <a:gd name="connsiteX1" fmla="*/ 4192303 w 8877312"/>
              <a:gd name="connsiteY1" fmla="*/ 6137 h 5163619"/>
              <a:gd name="connsiteX2" fmla="*/ 8874768 w 8877312"/>
              <a:gd name="connsiteY2" fmla="*/ 0 h 5163619"/>
              <a:gd name="connsiteX3" fmla="*/ 8877312 w 8877312"/>
              <a:gd name="connsiteY3" fmla="*/ 5163619 h 5163619"/>
              <a:gd name="connsiteX4" fmla="*/ 3176835 w 8877312"/>
              <a:gd name="connsiteY4" fmla="*/ 5158085 h 5163619"/>
              <a:gd name="connsiteX5" fmla="*/ 1 w 8877312"/>
              <a:gd name="connsiteY5" fmla="*/ 5159719 h 5163619"/>
              <a:gd name="connsiteX6" fmla="*/ 0 w 8877312"/>
              <a:gd name="connsiteY6" fmla="*/ 4950712 h 5163619"/>
              <a:gd name="connsiteX7" fmla="*/ 0 w 8877312"/>
              <a:gd name="connsiteY7" fmla="*/ 1012080 h 5163619"/>
              <a:gd name="connsiteX8" fmla="*/ 1005943 w 8877312"/>
              <a:gd name="connsiteY8" fmla="*/ 6137 h 5163619"/>
              <a:gd name="connsiteX0" fmla="*/ 1005943 w 8877312"/>
              <a:gd name="connsiteY0" fmla="*/ 6137 h 5163619"/>
              <a:gd name="connsiteX1" fmla="*/ 4192303 w 8877312"/>
              <a:gd name="connsiteY1" fmla="*/ 6137 h 5163619"/>
              <a:gd name="connsiteX2" fmla="*/ 5105656 w 8877312"/>
              <a:gd name="connsiteY2" fmla="*/ 0 h 5163619"/>
              <a:gd name="connsiteX3" fmla="*/ 8877312 w 8877312"/>
              <a:gd name="connsiteY3" fmla="*/ 5163619 h 5163619"/>
              <a:gd name="connsiteX4" fmla="*/ 3176835 w 8877312"/>
              <a:gd name="connsiteY4" fmla="*/ 5158085 h 5163619"/>
              <a:gd name="connsiteX5" fmla="*/ 1 w 8877312"/>
              <a:gd name="connsiteY5" fmla="*/ 5159719 h 5163619"/>
              <a:gd name="connsiteX6" fmla="*/ 0 w 8877312"/>
              <a:gd name="connsiteY6" fmla="*/ 4950712 h 5163619"/>
              <a:gd name="connsiteX7" fmla="*/ 0 w 8877312"/>
              <a:gd name="connsiteY7" fmla="*/ 1012080 h 5163619"/>
              <a:gd name="connsiteX8" fmla="*/ 1005943 w 8877312"/>
              <a:gd name="connsiteY8" fmla="*/ 6137 h 5163619"/>
              <a:gd name="connsiteX0" fmla="*/ 1005943 w 8877312"/>
              <a:gd name="connsiteY0" fmla="*/ 0 h 5157482"/>
              <a:gd name="connsiteX1" fmla="*/ 4192303 w 8877312"/>
              <a:gd name="connsiteY1" fmla="*/ 0 h 5157482"/>
              <a:gd name="connsiteX2" fmla="*/ 5150261 w 8877312"/>
              <a:gd name="connsiteY2" fmla="*/ 1297 h 5157482"/>
              <a:gd name="connsiteX3" fmla="*/ 8877312 w 8877312"/>
              <a:gd name="connsiteY3" fmla="*/ 5157482 h 5157482"/>
              <a:gd name="connsiteX4" fmla="*/ 3176835 w 8877312"/>
              <a:gd name="connsiteY4" fmla="*/ 5151948 h 5157482"/>
              <a:gd name="connsiteX5" fmla="*/ 1 w 8877312"/>
              <a:gd name="connsiteY5" fmla="*/ 5153582 h 5157482"/>
              <a:gd name="connsiteX6" fmla="*/ 0 w 8877312"/>
              <a:gd name="connsiteY6" fmla="*/ 4944575 h 5157482"/>
              <a:gd name="connsiteX7" fmla="*/ 0 w 8877312"/>
              <a:gd name="connsiteY7" fmla="*/ 1005943 h 5157482"/>
              <a:gd name="connsiteX8" fmla="*/ 1005943 w 8877312"/>
              <a:gd name="connsiteY8" fmla="*/ 0 h 5157482"/>
              <a:gd name="connsiteX0" fmla="*/ 1005943 w 5152805"/>
              <a:gd name="connsiteY0" fmla="*/ 0 h 5157482"/>
              <a:gd name="connsiteX1" fmla="*/ 4192303 w 5152805"/>
              <a:gd name="connsiteY1" fmla="*/ 0 h 5157482"/>
              <a:gd name="connsiteX2" fmla="*/ 5150261 w 5152805"/>
              <a:gd name="connsiteY2" fmla="*/ 1297 h 5157482"/>
              <a:gd name="connsiteX3" fmla="*/ 5152805 w 5152805"/>
              <a:gd name="connsiteY3" fmla="*/ 5157482 h 5157482"/>
              <a:gd name="connsiteX4" fmla="*/ 3176835 w 5152805"/>
              <a:gd name="connsiteY4" fmla="*/ 5151948 h 5157482"/>
              <a:gd name="connsiteX5" fmla="*/ 1 w 5152805"/>
              <a:gd name="connsiteY5" fmla="*/ 5153582 h 5157482"/>
              <a:gd name="connsiteX6" fmla="*/ 0 w 5152805"/>
              <a:gd name="connsiteY6" fmla="*/ 4944575 h 5157482"/>
              <a:gd name="connsiteX7" fmla="*/ 0 w 5152805"/>
              <a:gd name="connsiteY7" fmla="*/ 1005943 h 5157482"/>
              <a:gd name="connsiteX8" fmla="*/ 1005943 w 5152805"/>
              <a:gd name="connsiteY8" fmla="*/ 0 h 5157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2805" h="5157482">
                <a:moveTo>
                  <a:pt x="1005943" y="0"/>
                </a:moveTo>
                <a:lnTo>
                  <a:pt x="4192303" y="0"/>
                </a:lnTo>
                <a:lnTo>
                  <a:pt x="5150261" y="1297"/>
                </a:lnTo>
                <a:cubicBezTo>
                  <a:pt x="5150261" y="1288049"/>
                  <a:pt x="5152805" y="3870730"/>
                  <a:pt x="5152805" y="5157482"/>
                </a:cubicBezTo>
                <a:lnTo>
                  <a:pt x="3176835" y="5151948"/>
                </a:lnTo>
                <a:lnTo>
                  <a:pt x="1" y="5153582"/>
                </a:lnTo>
                <a:cubicBezTo>
                  <a:pt x="1" y="5083913"/>
                  <a:pt x="0" y="5014244"/>
                  <a:pt x="0" y="4944575"/>
                </a:cubicBezTo>
                <a:lnTo>
                  <a:pt x="0" y="1005943"/>
                </a:lnTo>
                <a:cubicBezTo>
                  <a:pt x="0" y="450376"/>
                  <a:pt x="450376" y="0"/>
                  <a:pt x="1005943" y="0"/>
                </a:cubicBezTo>
                <a:close/>
              </a:path>
            </a:pathLst>
          </a:cu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18" name="Segnaposto immagine 2">
            <a:extLst>
              <a:ext uri="{FF2B5EF4-FFF2-40B4-BE49-F238E27FC236}">
                <a16:creationId xmlns:a16="http://schemas.microsoft.com/office/drawing/2014/main" id="{77427A9A-FB89-1674-6B42-2AB756684207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715000" y="0"/>
            <a:ext cx="3429000" cy="5149850"/>
          </a:xfrm>
          <a:prstGeom prst="rect">
            <a:avLst/>
          </a:pr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520146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3 immagini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po 13">
            <a:extLst>
              <a:ext uri="{FF2B5EF4-FFF2-40B4-BE49-F238E27FC236}">
                <a16:creationId xmlns:a16="http://schemas.microsoft.com/office/drawing/2014/main" id="{FE5CAB4F-188B-112A-B102-2A54C4350D74}"/>
              </a:ext>
            </a:extLst>
          </p:cNvPr>
          <p:cNvGrpSpPr/>
          <p:nvPr userDrawn="1"/>
        </p:nvGrpSpPr>
        <p:grpSpPr>
          <a:xfrm>
            <a:off x="0" y="-9384"/>
            <a:ext cx="9144000" cy="5151600"/>
            <a:chOff x="0" y="-9384"/>
            <a:chExt cx="9144000" cy="5151600"/>
          </a:xfrm>
        </p:grpSpPr>
        <p:pic>
          <p:nvPicPr>
            <p:cNvPr id="15" name="Immagine 14">
              <a:extLst>
                <a:ext uri="{FF2B5EF4-FFF2-40B4-BE49-F238E27FC236}">
                  <a16:creationId xmlns:a16="http://schemas.microsoft.com/office/drawing/2014/main" id="{67255E8E-20B5-A616-0565-21032EF8E51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653"/>
            <a:stretch/>
          </p:blipFill>
          <p:spPr>
            <a:xfrm>
              <a:off x="1" y="1736724"/>
              <a:ext cx="6553200" cy="3405491"/>
            </a:xfrm>
            <a:prstGeom prst="rect">
              <a:avLst/>
            </a:prstGeom>
          </p:spPr>
        </p:pic>
        <p:pic>
          <p:nvPicPr>
            <p:cNvPr id="17" name="Immagine 16">
              <a:extLst>
                <a:ext uri="{FF2B5EF4-FFF2-40B4-BE49-F238E27FC236}">
                  <a16:creationId xmlns:a16="http://schemas.microsoft.com/office/drawing/2014/main" id="{5DD046E7-B6C1-01EF-892A-0851DD70137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311"/>
            <a:stretch/>
          </p:blipFill>
          <p:spPr>
            <a:xfrm>
              <a:off x="0" y="0"/>
              <a:ext cx="4477440" cy="4878000"/>
            </a:xfrm>
            <a:prstGeom prst="rect">
              <a:avLst/>
            </a:prstGeom>
          </p:spPr>
        </p:pic>
        <p:pic>
          <p:nvPicPr>
            <p:cNvPr id="19" name="Immagine 18">
              <a:extLst>
                <a:ext uri="{FF2B5EF4-FFF2-40B4-BE49-F238E27FC236}">
                  <a16:creationId xmlns:a16="http://schemas.microsoft.com/office/drawing/2014/main" id="{DFC77F48-C202-41A2-73E6-6009FEBDF93A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653"/>
            <a:stretch/>
          </p:blipFill>
          <p:spPr>
            <a:xfrm>
              <a:off x="4327280" y="-9384"/>
              <a:ext cx="4816720" cy="5151600"/>
            </a:xfrm>
            <a:prstGeom prst="rect">
              <a:avLst/>
            </a:prstGeom>
          </p:spPr>
        </p:pic>
      </p:grpSp>
      <p:sp>
        <p:nvSpPr>
          <p:cNvPr id="9" name="Segnaposto immagine 2">
            <a:extLst>
              <a:ext uri="{FF2B5EF4-FFF2-40B4-BE49-F238E27FC236}">
                <a16:creationId xmlns:a16="http://schemas.microsoft.com/office/drawing/2014/main" id="{66B7FA69-4900-0907-9BF2-A9992264658C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276241" y="2"/>
            <a:ext cx="2671497" cy="5153582"/>
          </a:xfrm>
          <a:custGeom>
            <a:avLst/>
            <a:gdLst>
              <a:gd name="connsiteX0" fmla="*/ 1005943 w 4192303"/>
              <a:gd name="connsiteY0" fmla="*/ 0 h 4866198"/>
              <a:gd name="connsiteX1" fmla="*/ 4192303 w 4192303"/>
              <a:gd name="connsiteY1" fmla="*/ 0 h 4866198"/>
              <a:gd name="connsiteX2" fmla="*/ 4192303 w 4192303"/>
              <a:gd name="connsiteY2" fmla="*/ 0 h 4866198"/>
              <a:gd name="connsiteX3" fmla="*/ 4192303 w 4192303"/>
              <a:gd name="connsiteY3" fmla="*/ 3860255 h 4866198"/>
              <a:gd name="connsiteX4" fmla="*/ 3186360 w 4192303"/>
              <a:gd name="connsiteY4" fmla="*/ 4866198 h 4866198"/>
              <a:gd name="connsiteX5" fmla="*/ 0 w 4192303"/>
              <a:gd name="connsiteY5" fmla="*/ 4866198 h 4866198"/>
              <a:gd name="connsiteX6" fmla="*/ 0 w 4192303"/>
              <a:gd name="connsiteY6" fmla="*/ 4866198 h 4866198"/>
              <a:gd name="connsiteX7" fmla="*/ 0 w 4192303"/>
              <a:gd name="connsiteY7" fmla="*/ 1005943 h 4866198"/>
              <a:gd name="connsiteX8" fmla="*/ 1005943 w 4192303"/>
              <a:gd name="connsiteY8" fmla="*/ 0 h 4866198"/>
              <a:gd name="connsiteX0" fmla="*/ 1005943 w 4192303"/>
              <a:gd name="connsiteY0" fmla="*/ 0 h 5013034"/>
              <a:gd name="connsiteX1" fmla="*/ 4192303 w 4192303"/>
              <a:gd name="connsiteY1" fmla="*/ 0 h 5013034"/>
              <a:gd name="connsiteX2" fmla="*/ 4192303 w 4192303"/>
              <a:gd name="connsiteY2" fmla="*/ 0 h 5013034"/>
              <a:gd name="connsiteX3" fmla="*/ 4081269 w 4192303"/>
              <a:gd name="connsiteY3" fmla="*/ 4722404 h 5013034"/>
              <a:gd name="connsiteX4" fmla="*/ 3186360 w 4192303"/>
              <a:gd name="connsiteY4" fmla="*/ 4866198 h 5013034"/>
              <a:gd name="connsiteX5" fmla="*/ 0 w 4192303"/>
              <a:gd name="connsiteY5" fmla="*/ 4866198 h 5013034"/>
              <a:gd name="connsiteX6" fmla="*/ 0 w 4192303"/>
              <a:gd name="connsiteY6" fmla="*/ 4866198 h 5013034"/>
              <a:gd name="connsiteX7" fmla="*/ 0 w 4192303"/>
              <a:gd name="connsiteY7" fmla="*/ 1005943 h 5013034"/>
              <a:gd name="connsiteX8" fmla="*/ 1005943 w 4192303"/>
              <a:gd name="connsiteY8" fmla="*/ 0 h 5013034"/>
              <a:gd name="connsiteX0" fmla="*/ 1005943 w 4192303"/>
              <a:gd name="connsiteY0" fmla="*/ 0 h 4965405"/>
              <a:gd name="connsiteX1" fmla="*/ 4192303 w 4192303"/>
              <a:gd name="connsiteY1" fmla="*/ 0 h 4965405"/>
              <a:gd name="connsiteX2" fmla="*/ 4192303 w 4192303"/>
              <a:gd name="connsiteY2" fmla="*/ 0 h 4965405"/>
              <a:gd name="connsiteX3" fmla="*/ 4146583 w 4192303"/>
              <a:gd name="connsiteY3" fmla="*/ 4644027 h 4965405"/>
              <a:gd name="connsiteX4" fmla="*/ 3186360 w 4192303"/>
              <a:gd name="connsiteY4" fmla="*/ 4866198 h 4965405"/>
              <a:gd name="connsiteX5" fmla="*/ 0 w 4192303"/>
              <a:gd name="connsiteY5" fmla="*/ 4866198 h 4965405"/>
              <a:gd name="connsiteX6" fmla="*/ 0 w 4192303"/>
              <a:gd name="connsiteY6" fmla="*/ 4866198 h 4965405"/>
              <a:gd name="connsiteX7" fmla="*/ 0 w 4192303"/>
              <a:gd name="connsiteY7" fmla="*/ 1005943 h 4965405"/>
              <a:gd name="connsiteX8" fmla="*/ 1005943 w 4192303"/>
              <a:gd name="connsiteY8" fmla="*/ 0 h 4965405"/>
              <a:gd name="connsiteX0" fmla="*/ 1005943 w 4200558"/>
              <a:gd name="connsiteY0" fmla="*/ 0 h 4963607"/>
              <a:gd name="connsiteX1" fmla="*/ 4192303 w 4200558"/>
              <a:gd name="connsiteY1" fmla="*/ 0 h 4963607"/>
              <a:gd name="connsiteX2" fmla="*/ 4192303 w 4200558"/>
              <a:gd name="connsiteY2" fmla="*/ 0 h 4963607"/>
              <a:gd name="connsiteX3" fmla="*/ 4200558 w 4200558"/>
              <a:gd name="connsiteY3" fmla="*/ 4640852 h 4963607"/>
              <a:gd name="connsiteX4" fmla="*/ 3186360 w 4200558"/>
              <a:gd name="connsiteY4" fmla="*/ 4866198 h 4963607"/>
              <a:gd name="connsiteX5" fmla="*/ 0 w 4200558"/>
              <a:gd name="connsiteY5" fmla="*/ 4866198 h 4963607"/>
              <a:gd name="connsiteX6" fmla="*/ 0 w 4200558"/>
              <a:gd name="connsiteY6" fmla="*/ 4866198 h 4963607"/>
              <a:gd name="connsiteX7" fmla="*/ 0 w 4200558"/>
              <a:gd name="connsiteY7" fmla="*/ 1005943 h 4963607"/>
              <a:gd name="connsiteX8" fmla="*/ 1005943 w 4200558"/>
              <a:gd name="connsiteY8" fmla="*/ 0 h 4963607"/>
              <a:gd name="connsiteX0" fmla="*/ 1005943 w 4200558"/>
              <a:gd name="connsiteY0" fmla="*/ 0 h 4866198"/>
              <a:gd name="connsiteX1" fmla="*/ 4192303 w 4200558"/>
              <a:gd name="connsiteY1" fmla="*/ 0 h 4866198"/>
              <a:gd name="connsiteX2" fmla="*/ 4192303 w 4200558"/>
              <a:gd name="connsiteY2" fmla="*/ 0 h 4866198"/>
              <a:gd name="connsiteX3" fmla="*/ 4200558 w 4200558"/>
              <a:gd name="connsiteY3" fmla="*/ 4640852 h 4866198"/>
              <a:gd name="connsiteX4" fmla="*/ 3186360 w 4200558"/>
              <a:gd name="connsiteY4" fmla="*/ 4866198 h 4866198"/>
              <a:gd name="connsiteX5" fmla="*/ 0 w 4200558"/>
              <a:gd name="connsiteY5" fmla="*/ 4866198 h 4866198"/>
              <a:gd name="connsiteX6" fmla="*/ 0 w 4200558"/>
              <a:gd name="connsiteY6" fmla="*/ 4866198 h 4866198"/>
              <a:gd name="connsiteX7" fmla="*/ 0 w 4200558"/>
              <a:gd name="connsiteY7" fmla="*/ 1005943 h 4866198"/>
              <a:gd name="connsiteX8" fmla="*/ 1005943 w 4200558"/>
              <a:gd name="connsiteY8" fmla="*/ 0 h 4866198"/>
              <a:gd name="connsiteX0" fmla="*/ 1005943 w 4203733"/>
              <a:gd name="connsiteY0" fmla="*/ 0 h 4872627"/>
              <a:gd name="connsiteX1" fmla="*/ 4192303 w 4203733"/>
              <a:gd name="connsiteY1" fmla="*/ 0 h 4872627"/>
              <a:gd name="connsiteX2" fmla="*/ 4192303 w 4203733"/>
              <a:gd name="connsiteY2" fmla="*/ 0 h 4872627"/>
              <a:gd name="connsiteX3" fmla="*/ 4203733 w 4203733"/>
              <a:gd name="connsiteY3" fmla="*/ 4872627 h 4872627"/>
              <a:gd name="connsiteX4" fmla="*/ 3186360 w 4203733"/>
              <a:gd name="connsiteY4" fmla="*/ 4866198 h 4872627"/>
              <a:gd name="connsiteX5" fmla="*/ 0 w 4203733"/>
              <a:gd name="connsiteY5" fmla="*/ 4866198 h 4872627"/>
              <a:gd name="connsiteX6" fmla="*/ 0 w 4203733"/>
              <a:gd name="connsiteY6" fmla="*/ 4866198 h 4872627"/>
              <a:gd name="connsiteX7" fmla="*/ 0 w 4203733"/>
              <a:gd name="connsiteY7" fmla="*/ 1005943 h 4872627"/>
              <a:gd name="connsiteX8" fmla="*/ 1005943 w 4203733"/>
              <a:gd name="connsiteY8" fmla="*/ 0 h 4872627"/>
              <a:gd name="connsiteX0" fmla="*/ 1005943 w 4206908"/>
              <a:gd name="connsiteY0" fmla="*/ 0 h 4869452"/>
              <a:gd name="connsiteX1" fmla="*/ 4192303 w 4206908"/>
              <a:gd name="connsiteY1" fmla="*/ 0 h 4869452"/>
              <a:gd name="connsiteX2" fmla="*/ 4192303 w 4206908"/>
              <a:gd name="connsiteY2" fmla="*/ 0 h 4869452"/>
              <a:gd name="connsiteX3" fmla="*/ 4206908 w 4206908"/>
              <a:gd name="connsiteY3" fmla="*/ 4869452 h 4869452"/>
              <a:gd name="connsiteX4" fmla="*/ 3186360 w 4206908"/>
              <a:gd name="connsiteY4" fmla="*/ 4866198 h 4869452"/>
              <a:gd name="connsiteX5" fmla="*/ 0 w 4206908"/>
              <a:gd name="connsiteY5" fmla="*/ 4866198 h 4869452"/>
              <a:gd name="connsiteX6" fmla="*/ 0 w 4206908"/>
              <a:gd name="connsiteY6" fmla="*/ 4866198 h 4869452"/>
              <a:gd name="connsiteX7" fmla="*/ 0 w 4206908"/>
              <a:gd name="connsiteY7" fmla="*/ 1005943 h 4869452"/>
              <a:gd name="connsiteX8" fmla="*/ 1005943 w 4206908"/>
              <a:gd name="connsiteY8" fmla="*/ 0 h 4869452"/>
              <a:gd name="connsiteX0" fmla="*/ 1005943 w 8874768"/>
              <a:gd name="connsiteY0" fmla="*/ 6137 h 4875589"/>
              <a:gd name="connsiteX1" fmla="*/ 4192303 w 8874768"/>
              <a:gd name="connsiteY1" fmla="*/ 6137 h 4875589"/>
              <a:gd name="connsiteX2" fmla="*/ 8874768 w 8874768"/>
              <a:gd name="connsiteY2" fmla="*/ 0 h 4875589"/>
              <a:gd name="connsiteX3" fmla="*/ 4206908 w 8874768"/>
              <a:gd name="connsiteY3" fmla="*/ 4875589 h 4875589"/>
              <a:gd name="connsiteX4" fmla="*/ 3186360 w 8874768"/>
              <a:gd name="connsiteY4" fmla="*/ 4872335 h 4875589"/>
              <a:gd name="connsiteX5" fmla="*/ 0 w 8874768"/>
              <a:gd name="connsiteY5" fmla="*/ 4872335 h 4875589"/>
              <a:gd name="connsiteX6" fmla="*/ 0 w 8874768"/>
              <a:gd name="connsiteY6" fmla="*/ 4872335 h 4875589"/>
              <a:gd name="connsiteX7" fmla="*/ 0 w 8874768"/>
              <a:gd name="connsiteY7" fmla="*/ 1012080 h 4875589"/>
              <a:gd name="connsiteX8" fmla="*/ 1005943 w 8874768"/>
              <a:gd name="connsiteY8" fmla="*/ 6137 h 4875589"/>
              <a:gd name="connsiteX0" fmla="*/ 1005943 w 8874768"/>
              <a:gd name="connsiteY0" fmla="*/ 6137 h 5084244"/>
              <a:gd name="connsiteX1" fmla="*/ 4192303 w 8874768"/>
              <a:gd name="connsiteY1" fmla="*/ 6137 h 5084244"/>
              <a:gd name="connsiteX2" fmla="*/ 8874768 w 8874768"/>
              <a:gd name="connsiteY2" fmla="*/ 0 h 5084244"/>
              <a:gd name="connsiteX3" fmla="*/ 8870962 w 8874768"/>
              <a:gd name="connsiteY3" fmla="*/ 5084244 h 5084244"/>
              <a:gd name="connsiteX4" fmla="*/ 3186360 w 8874768"/>
              <a:gd name="connsiteY4" fmla="*/ 4872335 h 5084244"/>
              <a:gd name="connsiteX5" fmla="*/ 0 w 8874768"/>
              <a:gd name="connsiteY5" fmla="*/ 4872335 h 5084244"/>
              <a:gd name="connsiteX6" fmla="*/ 0 w 8874768"/>
              <a:gd name="connsiteY6" fmla="*/ 4872335 h 5084244"/>
              <a:gd name="connsiteX7" fmla="*/ 0 w 8874768"/>
              <a:gd name="connsiteY7" fmla="*/ 1012080 h 5084244"/>
              <a:gd name="connsiteX8" fmla="*/ 1005943 w 8874768"/>
              <a:gd name="connsiteY8" fmla="*/ 6137 h 5084244"/>
              <a:gd name="connsiteX0" fmla="*/ 1005943 w 8874768"/>
              <a:gd name="connsiteY0" fmla="*/ 6137 h 5179312"/>
              <a:gd name="connsiteX1" fmla="*/ 4192303 w 8874768"/>
              <a:gd name="connsiteY1" fmla="*/ 6137 h 5179312"/>
              <a:gd name="connsiteX2" fmla="*/ 8874768 w 8874768"/>
              <a:gd name="connsiteY2" fmla="*/ 0 h 5179312"/>
              <a:gd name="connsiteX3" fmla="*/ 8870962 w 8874768"/>
              <a:gd name="connsiteY3" fmla="*/ 5084244 h 5179312"/>
              <a:gd name="connsiteX4" fmla="*/ 3186360 w 8874768"/>
              <a:gd name="connsiteY4" fmla="*/ 4872335 h 5179312"/>
              <a:gd name="connsiteX5" fmla="*/ 0 w 8874768"/>
              <a:gd name="connsiteY5" fmla="*/ 4872335 h 5179312"/>
              <a:gd name="connsiteX6" fmla="*/ 0 w 8874768"/>
              <a:gd name="connsiteY6" fmla="*/ 5179312 h 5179312"/>
              <a:gd name="connsiteX7" fmla="*/ 0 w 8874768"/>
              <a:gd name="connsiteY7" fmla="*/ 1012080 h 5179312"/>
              <a:gd name="connsiteX8" fmla="*/ 1005943 w 8874768"/>
              <a:gd name="connsiteY8" fmla="*/ 6137 h 5179312"/>
              <a:gd name="connsiteX0" fmla="*/ 1005943 w 8874768"/>
              <a:gd name="connsiteY0" fmla="*/ 6137 h 5303410"/>
              <a:gd name="connsiteX1" fmla="*/ 4192303 w 8874768"/>
              <a:gd name="connsiteY1" fmla="*/ 6137 h 5303410"/>
              <a:gd name="connsiteX2" fmla="*/ 8874768 w 8874768"/>
              <a:gd name="connsiteY2" fmla="*/ 0 h 5303410"/>
              <a:gd name="connsiteX3" fmla="*/ 8870962 w 8874768"/>
              <a:gd name="connsiteY3" fmla="*/ 5084244 h 5303410"/>
              <a:gd name="connsiteX4" fmla="*/ 3186360 w 8874768"/>
              <a:gd name="connsiteY4" fmla="*/ 4872335 h 5303410"/>
              <a:gd name="connsiteX5" fmla="*/ 0 w 8874768"/>
              <a:gd name="connsiteY5" fmla="*/ 5303410 h 5303410"/>
              <a:gd name="connsiteX6" fmla="*/ 0 w 8874768"/>
              <a:gd name="connsiteY6" fmla="*/ 5179312 h 5303410"/>
              <a:gd name="connsiteX7" fmla="*/ 0 w 8874768"/>
              <a:gd name="connsiteY7" fmla="*/ 1012080 h 5303410"/>
              <a:gd name="connsiteX8" fmla="*/ 1005943 w 8874768"/>
              <a:gd name="connsiteY8" fmla="*/ 6137 h 5303410"/>
              <a:gd name="connsiteX0" fmla="*/ 1005943 w 8874768"/>
              <a:gd name="connsiteY0" fmla="*/ 6137 h 5303410"/>
              <a:gd name="connsiteX1" fmla="*/ 4192303 w 8874768"/>
              <a:gd name="connsiteY1" fmla="*/ 6137 h 5303410"/>
              <a:gd name="connsiteX2" fmla="*/ 8874768 w 8874768"/>
              <a:gd name="connsiteY2" fmla="*/ 0 h 5303410"/>
              <a:gd name="connsiteX3" fmla="*/ 8870962 w 8874768"/>
              <a:gd name="connsiteY3" fmla="*/ 5084244 h 5303410"/>
              <a:gd name="connsiteX4" fmla="*/ 3186360 w 8874768"/>
              <a:gd name="connsiteY4" fmla="*/ 4872335 h 5303410"/>
              <a:gd name="connsiteX5" fmla="*/ 0 w 8874768"/>
              <a:gd name="connsiteY5" fmla="*/ 5303410 h 5303410"/>
              <a:gd name="connsiteX6" fmla="*/ 0 w 8874768"/>
              <a:gd name="connsiteY6" fmla="*/ 4950712 h 5303410"/>
              <a:gd name="connsiteX7" fmla="*/ 0 w 8874768"/>
              <a:gd name="connsiteY7" fmla="*/ 1012080 h 5303410"/>
              <a:gd name="connsiteX8" fmla="*/ 1005943 w 8874768"/>
              <a:gd name="connsiteY8" fmla="*/ 6137 h 5303410"/>
              <a:gd name="connsiteX0" fmla="*/ 1005943 w 8874768"/>
              <a:gd name="connsiteY0" fmla="*/ 6137 h 5140124"/>
              <a:gd name="connsiteX1" fmla="*/ 4192303 w 8874768"/>
              <a:gd name="connsiteY1" fmla="*/ 6137 h 5140124"/>
              <a:gd name="connsiteX2" fmla="*/ 8874768 w 8874768"/>
              <a:gd name="connsiteY2" fmla="*/ 0 h 5140124"/>
              <a:gd name="connsiteX3" fmla="*/ 8870962 w 8874768"/>
              <a:gd name="connsiteY3" fmla="*/ 5084244 h 5140124"/>
              <a:gd name="connsiteX4" fmla="*/ 3186360 w 8874768"/>
              <a:gd name="connsiteY4" fmla="*/ 4872335 h 5140124"/>
              <a:gd name="connsiteX5" fmla="*/ 6532 w 8874768"/>
              <a:gd name="connsiteY5" fmla="*/ 5140124 h 5140124"/>
              <a:gd name="connsiteX6" fmla="*/ 0 w 8874768"/>
              <a:gd name="connsiteY6" fmla="*/ 4950712 h 5140124"/>
              <a:gd name="connsiteX7" fmla="*/ 0 w 8874768"/>
              <a:gd name="connsiteY7" fmla="*/ 1012080 h 5140124"/>
              <a:gd name="connsiteX8" fmla="*/ 1005943 w 8874768"/>
              <a:gd name="connsiteY8" fmla="*/ 6137 h 5140124"/>
              <a:gd name="connsiteX0" fmla="*/ 1005943 w 8874768"/>
              <a:gd name="connsiteY0" fmla="*/ 6137 h 5159719"/>
              <a:gd name="connsiteX1" fmla="*/ 4192303 w 8874768"/>
              <a:gd name="connsiteY1" fmla="*/ 6137 h 5159719"/>
              <a:gd name="connsiteX2" fmla="*/ 8874768 w 8874768"/>
              <a:gd name="connsiteY2" fmla="*/ 0 h 5159719"/>
              <a:gd name="connsiteX3" fmla="*/ 8870962 w 8874768"/>
              <a:gd name="connsiteY3" fmla="*/ 5084244 h 5159719"/>
              <a:gd name="connsiteX4" fmla="*/ 3186360 w 8874768"/>
              <a:gd name="connsiteY4" fmla="*/ 4872335 h 5159719"/>
              <a:gd name="connsiteX5" fmla="*/ 1 w 8874768"/>
              <a:gd name="connsiteY5" fmla="*/ 5159719 h 5159719"/>
              <a:gd name="connsiteX6" fmla="*/ 0 w 8874768"/>
              <a:gd name="connsiteY6" fmla="*/ 4950712 h 5159719"/>
              <a:gd name="connsiteX7" fmla="*/ 0 w 8874768"/>
              <a:gd name="connsiteY7" fmla="*/ 1012080 h 5159719"/>
              <a:gd name="connsiteX8" fmla="*/ 1005943 w 8874768"/>
              <a:gd name="connsiteY8" fmla="*/ 6137 h 5159719"/>
              <a:gd name="connsiteX0" fmla="*/ 1005943 w 8874768"/>
              <a:gd name="connsiteY0" fmla="*/ 6137 h 5159719"/>
              <a:gd name="connsiteX1" fmla="*/ 4192303 w 8874768"/>
              <a:gd name="connsiteY1" fmla="*/ 6137 h 5159719"/>
              <a:gd name="connsiteX2" fmla="*/ 8874768 w 8874768"/>
              <a:gd name="connsiteY2" fmla="*/ 0 h 5159719"/>
              <a:gd name="connsiteX3" fmla="*/ 8870962 w 8874768"/>
              <a:gd name="connsiteY3" fmla="*/ 5084244 h 5159719"/>
              <a:gd name="connsiteX4" fmla="*/ 3176835 w 8874768"/>
              <a:gd name="connsiteY4" fmla="*/ 5158085 h 5159719"/>
              <a:gd name="connsiteX5" fmla="*/ 1 w 8874768"/>
              <a:gd name="connsiteY5" fmla="*/ 5159719 h 5159719"/>
              <a:gd name="connsiteX6" fmla="*/ 0 w 8874768"/>
              <a:gd name="connsiteY6" fmla="*/ 4950712 h 5159719"/>
              <a:gd name="connsiteX7" fmla="*/ 0 w 8874768"/>
              <a:gd name="connsiteY7" fmla="*/ 1012080 h 5159719"/>
              <a:gd name="connsiteX8" fmla="*/ 1005943 w 8874768"/>
              <a:gd name="connsiteY8" fmla="*/ 6137 h 5159719"/>
              <a:gd name="connsiteX0" fmla="*/ 1005943 w 8877312"/>
              <a:gd name="connsiteY0" fmla="*/ 6137 h 5160444"/>
              <a:gd name="connsiteX1" fmla="*/ 4192303 w 8877312"/>
              <a:gd name="connsiteY1" fmla="*/ 6137 h 5160444"/>
              <a:gd name="connsiteX2" fmla="*/ 8874768 w 8877312"/>
              <a:gd name="connsiteY2" fmla="*/ 0 h 5160444"/>
              <a:gd name="connsiteX3" fmla="*/ 8877312 w 8877312"/>
              <a:gd name="connsiteY3" fmla="*/ 5160444 h 5160444"/>
              <a:gd name="connsiteX4" fmla="*/ 3176835 w 8877312"/>
              <a:gd name="connsiteY4" fmla="*/ 5158085 h 5160444"/>
              <a:gd name="connsiteX5" fmla="*/ 1 w 8877312"/>
              <a:gd name="connsiteY5" fmla="*/ 5159719 h 5160444"/>
              <a:gd name="connsiteX6" fmla="*/ 0 w 8877312"/>
              <a:gd name="connsiteY6" fmla="*/ 4950712 h 5160444"/>
              <a:gd name="connsiteX7" fmla="*/ 0 w 8877312"/>
              <a:gd name="connsiteY7" fmla="*/ 1012080 h 5160444"/>
              <a:gd name="connsiteX8" fmla="*/ 1005943 w 8877312"/>
              <a:gd name="connsiteY8" fmla="*/ 6137 h 5160444"/>
              <a:gd name="connsiteX0" fmla="*/ 1005943 w 8877312"/>
              <a:gd name="connsiteY0" fmla="*/ 6137 h 5163619"/>
              <a:gd name="connsiteX1" fmla="*/ 4192303 w 8877312"/>
              <a:gd name="connsiteY1" fmla="*/ 6137 h 5163619"/>
              <a:gd name="connsiteX2" fmla="*/ 8874768 w 8877312"/>
              <a:gd name="connsiteY2" fmla="*/ 0 h 5163619"/>
              <a:gd name="connsiteX3" fmla="*/ 8877312 w 8877312"/>
              <a:gd name="connsiteY3" fmla="*/ 5163619 h 5163619"/>
              <a:gd name="connsiteX4" fmla="*/ 3176835 w 8877312"/>
              <a:gd name="connsiteY4" fmla="*/ 5158085 h 5163619"/>
              <a:gd name="connsiteX5" fmla="*/ 1 w 8877312"/>
              <a:gd name="connsiteY5" fmla="*/ 5159719 h 5163619"/>
              <a:gd name="connsiteX6" fmla="*/ 0 w 8877312"/>
              <a:gd name="connsiteY6" fmla="*/ 4950712 h 5163619"/>
              <a:gd name="connsiteX7" fmla="*/ 0 w 8877312"/>
              <a:gd name="connsiteY7" fmla="*/ 1012080 h 5163619"/>
              <a:gd name="connsiteX8" fmla="*/ 1005943 w 8877312"/>
              <a:gd name="connsiteY8" fmla="*/ 6137 h 5163619"/>
              <a:gd name="connsiteX0" fmla="*/ 1005943 w 8877312"/>
              <a:gd name="connsiteY0" fmla="*/ 6137 h 5163619"/>
              <a:gd name="connsiteX1" fmla="*/ 4192303 w 8877312"/>
              <a:gd name="connsiteY1" fmla="*/ 6137 h 5163619"/>
              <a:gd name="connsiteX2" fmla="*/ 5105656 w 8877312"/>
              <a:gd name="connsiteY2" fmla="*/ 0 h 5163619"/>
              <a:gd name="connsiteX3" fmla="*/ 8877312 w 8877312"/>
              <a:gd name="connsiteY3" fmla="*/ 5163619 h 5163619"/>
              <a:gd name="connsiteX4" fmla="*/ 3176835 w 8877312"/>
              <a:gd name="connsiteY4" fmla="*/ 5158085 h 5163619"/>
              <a:gd name="connsiteX5" fmla="*/ 1 w 8877312"/>
              <a:gd name="connsiteY5" fmla="*/ 5159719 h 5163619"/>
              <a:gd name="connsiteX6" fmla="*/ 0 w 8877312"/>
              <a:gd name="connsiteY6" fmla="*/ 4950712 h 5163619"/>
              <a:gd name="connsiteX7" fmla="*/ 0 w 8877312"/>
              <a:gd name="connsiteY7" fmla="*/ 1012080 h 5163619"/>
              <a:gd name="connsiteX8" fmla="*/ 1005943 w 8877312"/>
              <a:gd name="connsiteY8" fmla="*/ 6137 h 5163619"/>
              <a:gd name="connsiteX0" fmla="*/ 1005943 w 8877312"/>
              <a:gd name="connsiteY0" fmla="*/ 0 h 5157482"/>
              <a:gd name="connsiteX1" fmla="*/ 4192303 w 8877312"/>
              <a:gd name="connsiteY1" fmla="*/ 0 h 5157482"/>
              <a:gd name="connsiteX2" fmla="*/ 5150261 w 8877312"/>
              <a:gd name="connsiteY2" fmla="*/ 1297 h 5157482"/>
              <a:gd name="connsiteX3" fmla="*/ 8877312 w 8877312"/>
              <a:gd name="connsiteY3" fmla="*/ 5157482 h 5157482"/>
              <a:gd name="connsiteX4" fmla="*/ 3176835 w 8877312"/>
              <a:gd name="connsiteY4" fmla="*/ 5151948 h 5157482"/>
              <a:gd name="connsiteX5" fmla="*/ 1 w 8877312"/>
              <a:gd name="connsiteY5" fmla="*/ 5153582 h 5157482"/>
              <a:gd name="connsiteX6" fmla="*/ 0 w 8877312"/>
              <a:gd name="connsiteY6" fmla="*/ 4944575 h 5157482"/>
              <a:gd name="connsiteX7" fmla="*/ 0 w 8877312"/>
              <a:gd name="connsiteY7" fmla="*/ 1005943 h 5157482"/>
              <a:gd name="connsiteX8" fmla="*/ 1005943 w 8877312"/>
              <a:gd name="connsiteY8" fmla="*/ 0 h 5157482"/>
              <a:gd name="connsiteX0" fmla="*/ 1005943 w 5152805"/>
              <a:gd name="connsiteY0" fmla="*/ 0 h 5157482"/>
              <a:gd name="connsiteX1" fmla="*/ 4192303 w 5152805"/>
              <a:gd name="connsiteY1" fmla="*/ 0 h 5157482"/>
              <a:gd name="connsiteX2" fmla="*/ 5150261 w 5152805"/>
              <a:gd name="connsiteY2" fmla="*/ 1297 h 5157482"/>
              <a:gd name="connsiteX3" fmla="*/ 5152805 w 5152805"/>
              <a:gd name="connsiteY3" fmla="*/ 5157482 h 5157482"/>
              <a:gd name="connsiteX4" fmla="*/ 3176835 w 5152805"/>
              <a:gd name="connsiteY4" fmla="*/ 5151948 h 5157482"/>
              <a:gd name="connsiteX5" fmla="*/ 1 w 5152805"/>
              <a:gd name="connsiteY5" fmla="*/ 5153582 h 5157482"/>
              <a:gd name="connsiteX6" fmla="*/ 0 w 5152805"/>
              <a:gd name="connsiteY6" fmla="*/ 4944575 h 5157482"/>
              <a:gd name="connsiteX7" fmla="*/ 0 w 5152805"/>
              <a:gd name="connsiteY7" fmla="*/ 1005943 h 5157482"/>
              <a:gd name="connsiteX8" fmla="*/ 1005943 w 5152805"/>
              <a:gd name="connsiteY8" fmla="*/ 0 h 5157482"/>
              <a:gd name="connsiteX0" fmla="*/ 1005943 w 5152805"/>
              <a:gd name="connsiteY0" fmla="*/ 0 h 5157482"/>
              <a:gd name="connsiteX1" fmla="*/ 1983258 w 5152805"/>
              <a:gd name="connsiteY1" fmla="*/ 0 h 5157482"/>
              <a:gd name="connsiteX2" fmla="*/ 5150261 w 5152805"/>
              <a:gd name="connsiteY2" fmla="*/ 1297 h 5157482"/>
              <a:gd name="connsiteX3" fmla="*/ 5152805 w 5152805"/>
              <a:gd name="connsiteY3" fmla="*/ 5157482 h 5157482"/>
              <a:gd name="connsiteX4" fmla="*/ 3176835 w 5152805"/>
              <a:gd name="connsiteY4" fmla="*/ 5151948 h 5157482"/>
              <a:gd name="connsiteX5" fmla="*/ 1 w 5152805"/>
              <a:gd name="connsiteY5" fmla="*/ 5153582 h 5157482"/>
              <a:gd name="connsiteX6" fmla="*/ 0 w 5152805"/>
              <a:gd name="connsiteY6" fmla="*/ 4944575 h 5157482"/>
              <a:gd name="connsiteX7" fmla="*/ 0 w 5152805"/>
              <a:gd name="connsiteY7" fmla="*/ 1005943 h 5157482"/>
              <a:gd name="connsiteX8" fmla="*/ 1005943 w 5152805"/>
              <a:gd name="connsiteY8" fmla="*/ 0 h 5157482"/>
              <a:gd name="connsiteX0" fmla="*/ 1005943 w 5152805"/>
              <a:gd name="connsiteY0" fmla="*/ 0 h 5157482"/>
              <a:gd name="connsiteX1" fmla="*/ 1983258 w 5152805"/>
              <a:gd name="connsiteY1" fmla="*/ 0 h 5157482"/>
              <a:gd name="connsiteX2" fmla="*/ 2633397 w 5152805"/>
              <a:gd name="connsiteY2" fmla="*/ 10350 h 5157482"/>
              <a:gd name="connsiteX3" fmla="*/ 5152805 w 5152805"/>
              <a:gd name="connsiteY3" fmla="*/ 5157482 h 5157482"/>
              <a:gd name="connsiteX4" fmla="*/ 3176835 w 5152805"/>
              <a:gd name="connsiteY4" fmla="*/ 5151948 h 5157482"/>
              <a:gd name="connsiteX5" fmla="*/ 1 w 5152805"/>
              <a:gd name="connsiteY5" fmla="*/ 5153582 h 5157482"/>
              <a:gd name="connsiteX6" fmla="*/ 0 w 5152805"/>
              <a:gd name="connsiteY6" fmla="*/ 4944575 h 5157482"/>
              <a:gd name="connsiteX7" fmla="*/ 0 w 5152805"/>
              <a:gd name="connsiteY7" fmla="*/ 1005943 h 5157482"/>
              <a:gd name="connsiteX8" fmla="*/ 1005943 w 5152805"/>
              <a:gd name="connsiteY8" fmla="*/ 0 h 5157482"/>
              <a:gd name="connsiteX0" fmla="*/ 1005943 w 5152805"/>
              <a:gd name="connsiteY0" fmla="*/ 0 h 5157482"/>
              <a:gd name="connsiteX1" fmla="*/ 1983258 w 5152805"/>
              <a:gd name="connsiteY1" fmla="*/ 0 h 5157482"/>
              <a:gd name="connsiteX2" fmla="*/ 2630222 w 5152805"/>
              <a:gd name="connsiteY2" fmla="*/ 4000 h 5157482"/>
              <a:gd name="connsiteX3" fmla="*/ 5152805 w 5152805"/>
              <a:gd name="connsiteY3" fmla="*/ 5157482 h 5157482"/>
              <a:gd name="connsiteX4" fmla="*/ 3176835 w 5152805"/>
              <a:gd name="connsiteY4" fmla="*/ 5151948 h 5157482"/>
              <a:gd name="connsiteX5" fmla="*/ 1 w 5152805"/>
              <a:gd name="connsiteY5" fmla="*/ 5153582 h 5157482"/>
              <a:gd name="connsiteX6" fmla="*/ 0 w 5152805"/>
              <a:gd name="connsiteY6" fmla="*/ 4944575 h 5157482"/>
              <a:gd name="connsiteX7" fmla="*/ 0 w 5152805"/>
              <a:gd name="connsiteY7" fmla="*/ 1005943 h 5157482"/>
              <a:gd name="connsiteX8" fmla="*/ 1005943 w 5152805"/>
              <a:gd name="connsiteY8" fmla="*/ 0 h 5157482"/>
              <a:gd name="connsiteX0" fmla="*/ 1005943 w 5152805"/>
              <a:gd name="connsiteY0" fmla="*/ 0 h 5157482"/>
              <a:gd name="connsiteX1" fmla="*/ 1983258 w 5152805"/>
              <a:gd name="connsiteY1" fmla="*/ 0 h 5157482"/>
              <a:gd name="connsiteX2" fmla="*/ 2671497 w 5152805"/>
              <a:gd name="connsiteY2" fmla="*/ 4000 h 5157482"/>
              <a:gd name="connsiteX3" fmla="*/ 5152805 w 5152805"/>
              <a:gd name="connsiteY3" fmla="*/ 5157482 h 5157482"/>
              <a:gd name="connsiteX4" fmla="*/ 3176835 w 5152805"/>
              <a:gd name="connsiteY4" fmla="*/ 5151948 h 5157482"/>
              <a:gd name="connsiteX5" fmla="*/ 1 w 5152805"/>
              <a:gd name="connsiteY5" fmla="*/ 5153582 h 5157482"/>
              <a:gd name="connsiteX6" fmla="*/ 0 w 5152805"/>
              <a:gd name="connsiteY6" fmla="*/ 4944575 h 5157482"/>
              <a:gd name="connsiteX7" fmla="*/ 0 w 5152805"/>
              <a:gd name="connsiteY7" fmla="*/ 1005943 h 5157482"/>
              <a:gd name="connsiteX8" fmla="*/ 1005943 w 5152805"/>
              <a:gd name="connsiteY8" fmla="*/ 0 h 5157482"/>
              <a:gd name="connsiteX0" fmla="*/ 1005943 w 3176835"/>
              <a:gd name="connsiteY0" fmla="*/ 0 h 5153582"/>
              <a:gd name="connsiteX1" fmla="*/ 1983258 w 3176835"/>
              <a:gd name="connsiteY1" fmla="*/ 0 h 5153582"/>
              <a:gd name="connsiteX2" fmla="*/ 2671497 w 3176835"/>
              <a:gd name="connsiteY2" fmla="*/ 4000 h 5153582"/>
              <a:gd name="connsiteX3" fmla="*/ 2930305 w 3176835"/>
              <a:gd name="connsiteY3" fmla="*/ 4998732 h 5153582"/>
              <a:gd name="connsiteX4" fmla="*/ 3176835 w 3176835"/>
              <a:gd name="connsiteY4" fmla="*/ 5151948 h 5153582"/>
              <a:gd name="connsiteX5" fmla="*/ 1 w 3176835"/>
              <a:gd name="connsiteY5" fmla="*/ 5153582 h 5153582"/>
              <a:gd name="connsiteX6" fmla="*/ 0 w 3176835"/>
              <a:gd name="connsiteY6" fmla="*/ 4944575 h 5153582"/>
              <a:gd name="connsiteX7" fmla="*/ 0 w 3176835"/>
              <a:gd name="connsiteY7" fmla="*/ 1005943 h 5153582"/>
              <a:gd name="connsiteX8" fmla="*/ 1005943 w 3176835"/>
              <a:gd name="connsiteY8" fmla="*/ 0 h 5153582"/>
              <a:gd name="connsiteX0" fmla="*/ 1005943 w 2930305"/>
              <a:gd name="connsiteY0" fmla="*/ 0 h 5153582"/>
              <a:gd name="connsiteX1" fmla="*/ 1983258 w 2930305"/>
              <a:gd name="connsiteY1" fmla="*/ 0 h 5153582"/>
              <a:gd name="connsiteX2" fmla="*/ 2671497 w 2930305"/>
              <a:gd name="connsiteY2" fmla="*/ 4000 h 5153582"/>
              <a:gd name="connsiteX3" fmla="*/ 2930305 w 2930305"/>
              <a:gd name="connsiteY3" fmla="*/ 4998732 h 5153582"/>
              <a:gd name="connsiteX4" fmla="*/ 2227510 w 2930305"/>
              <a:gd name="connsiteY4" fmla="*/ 5151948 h 5153582"/>
              <a:gd name="connsiteX5" fmla="*/ 1 w 2930305"/>
              <a:gd name="connsiteY5" fmla="*/ 5153582 h 5153582"/>
              <a:gd name="connsiteX6" fmla="*/ 0 w 2930305"/>
              <a:gd name="connsiteY6" fmla="*/ 4944575 h 5153582"/>
              <a:gd name="connsiteX7" fmla="*/ 0 w 2930305"/>
              <a:gd name="connsiteY7" fmla="*/ 1005943 h 5153582"/>
              <a:gd name="connsiteX8" fmla="*/ 1005943 w 2930305"/>
              <a:gd name="connsiteY8" fmla="*/ 0 h 5153582"/>
              <a:gd name="connsiteX0" fmla="*/ 1005943 w 2671497"/>
              <a:gd name="connsiteY0" fmla="*/ 0 h 5173357"/>
              <a:gd name="connsiteX1" fmla="*/ 1983258 w 2671497"/>
              <a:gd name="connsiteY1" fmla="*/ 0 h 5173357"/>
              <a:gd name="connsiteX2" fmla="*/ 2671497 w 2671497"/>
              <a:gd name="connsiteY2" fmla="*/ 4000 h 5173357"/>
              <a:gd name="connsiteX3" fmla="*/ 2606455 w 2671497"/>
              <a:gd name="connsiteY3" fmla="*/ 5173357 h 5173357"/>
              <a:gd name="connsiteX4" fmla="*/ 2227510 w 2671497"/>
              <a:gd name="connsiteY4" fmla="*/ 5151948 h 5173357"/>
              <a:gd name="connsiteX5" fmla="*/ 1 w 2671497"/>
              <a:gd name="connsiteY5" fmla="*/ 5153582 h 5173357"/>
              <a:gd name="connsiteX6" fmla="*/ 0 w 2671497"/>
              <a:gd name="connsiteY6" fmla="*/ 4944575 h 5173357"/>
              <a:gd name="connsiteX7" fmla="*/ 0 w 2671497"/>
              <a:gd name="connsiteY7" fmla="*/ 1005943 h 5173357"/>
              <a:gd name="connsiteX8" fmla="*/ 1005943 w 2671497"/>
              <a:gd name="connsiteY8" fmla="*/ 0 h 5173357"/>
              <a:gd name="connsiteX0" fmla="*/ 1005943 w 2671497"/>
              <a:gd name="connsiteY0" fmla="*/ 0 h 5154307"/>
              <a:gd name="connsiteX1" fmla="*/ 1983258 w 2671497"/>
              <a:gd name="connsiteY1" fmla="*/ 0 h 5154307"/>
              <a:gd name="connsiteX2" fmla="*/ 2671497 w 2671497"/>
              <a:gd name="connsiteY2" fmla="*/ 4000 h 5154307"/>
              <a:gd name="connsiteX3" fmla="*/ 2587405 w 2671497"/>
              <a:gd name="connsiteY3" fmla="*/ 5154307 h 5154307"/>
              <a:gd name="connsiteX4" fmla="*/ 2227510 w 2671497"/>
              <a:gd name="connsiteY4" fmla="*/ 5151948 h 5154307"/>
              <a:gd name="connsiteX5" fmla="*/ 1 w 2671497"/>
              <a:gd name="connsiteY5" fmla="*/ 5153582 h 5154307"/>
              <a:gd name="connsiteX6" fmla="*/ 0 w 2671497"/>
              <a:gd name="connsiteY6" fmla="*/ 4944575 h 5154307"/>
              <a:gd name="connsiteX7" fmla="*/ 0 w 2671497"/>
              <a:gd name="connsiteY7" fmla="*/ 1005943 h 5154307"/>
              <a:gd name="connsiteX8" fmla="*/ 1005943 w 2671497"/>
              <a:gd name="connsiteY8" fmla="*/ 0 h 5154307"/>
              <a:gd name="connsiteX0" fmla="*/ 1005943 w 2671497"/>
              <a:gd name="connsiteY0" fmla="*/ 0 h 5154307"/>
              <a:gd name="connsiteX1" fmla="*/ 1983258 w 2671497"/>
              <a:gd name="connsiteY1" fmla="*/ 0 h 5154307"/>
              <a:gd name="connsiteX2" fmla="*/ 2671497 w 2671497"/>
              <a:gd name="connsiteY2" fmla="*/ 4000 h 5154307"/>
              <a:gd name="connsiteX3" fmla="*/ 2660430 w 2671497"/>
              <a:gd name="connsiteY3" fmla="*/ 5154307 h 5154307"/>
              <a:gd name="connsiteX4" fmla="*/ 2227510 w 2671497"/>
              <a:gd name="connsiteY4" fmla="*/ 5151948 h 5154307"/>
              <a:gd name="connsiteX5" fmla="*/ 1 w 2671497"/>
              <a:gd name="connsiteY5" fmla="*/ 5153582 h 5154307"/>
              <a:gd name="connsiteX6" fmla="*/ 0 w 2671497"/>
              <a:gd name="connsiteY6" fmla="*/ 4944575 h 5154307"/>
              <a:gd name="connsiteX7" fmla="*/ 0 w 2671497"/>
              <a:gd name="connsiteY7" fmla="*/ 1005943 h 5154307"/>
              <a:gd name="connsiteX8" fmla="*/ 1005943 w 2671497"/>
              <a:gd name="connsiteY8" fmla="*/ 0 h 5154307"/>
              <a:gd name="connsiteX0" fmla="*/ 1005943 w 2671497"/>
              <a:gd name="connsiteY0" fmla="*/ 0 h 5153582"/>
              <a:gd name="connsiteX1" fmla="*/ 1983258 w 2671497"/>
              <a:gd name="connsiteY1" fmla="*/ 0 h 5153582"/>
              <a:gd name="connsiteX2" fmla="*/ 2671497 w 2671497"/>
              <a:gd name="connsiteY2" fmla="*/ 4000 h 5153582"/>
              <a:gd name="connsiteX3" fmla="*/ 2660430 w 2671497"/>
              <a:gd name="connsiteY3" fmla="*/ 5151132 h 5153582"/>
              <a:gd name="connsiteX4" fmla="*/ 2227510 w 2671497"/>
              <a:gd name="connsiteY4" fmla="*/ 5151948 h 5153582"/>
              <a:gd name="connsiteX5" fmla="*/ 1 w 2671497"/>
              <a:gd name="connsiteY5" fmla="*/ 5153582 h 5153582"/>
              <a:gd name="connsiteX6" fmla="*/ 0 w 2671497"/>
              <a:gd name="connsiteY6" fmla="*/ 4944575 h 5153582"/>
              <a:gd name="connsiteX7" fmla="*/ 0 w 2671497"/>
              <a:gd name="connsiteY7" fmla="*/ 1005943 h 5153582"/>
              <a:gd name="connsiteX8" fmla="*/ 1005943 w 2671497"/>
              <a:gd name="connsiteY8" fmla="*/ 0 h 5153582"/>
              <a:gd name="connsiteX0" fmla="*/ 1005943 w 2671497"/>
              <a:gd name="connsiteY0" fmla="*/ 0 h 5153582"/>
              <a:gd name="connsiteX1" fmla="*/ 1983258 w 2671497"/>
              <a:gd name="connsiteY1" fmla="*/ 0 h 5153582"/>
              <a:gd name="connsiteX2" fmla="*/ 2671497 w 2671497"/>
              <a:gd name="connsiteY2" fmla="*/ 4000 h 5153582"/>
              <a:gd name="connsiteX3" fmla="*/ 2669955 w 2671497"/>
              <a:gd name="connsiteY3" fmla="*/ 5151132 h 5153582"/>
              <a:gd name="connsiteX4" fmla="*/ 2227510 w 2671497"/>
              <a:gd name="connsiteY4" fmla="*/ 5151948 h 5153582"/>
              <a:gd name="connsiteX5" fmla="*/ 1 w 2671497"/>
              <a:gd name="connsiteY5" fmla="*/ 5153582 h 5153582"/>
              <a:gd name="connsiteX6" fmla="*/ 0 w 2671497"/>
              <a:gd name="connsiteY6" fmla="*/ 4944575 h 5153582"/>
              <a:gd name="connsiteX7" fmla="*/ 0 w 2671497"/>
              <a:gd name="connsiteY7" fmla="*/ 1005943 h 5153582"/>
              <a:gd name="connsiteX8" fmla="*/ 1005943 w 2671497"/>
              <a:gd name="connsiteY8" fmla="*/ 0 h 5153582"/>
              <a:gd name="connsiteX0" fmla="*/ 1005943 w 2671497"/>
              <a:gd name="connsiteY0" fmla="*/ 0 h 5153582"/>
              <a:gd name="connsiteX1" fmla="*/ 1983258 w 2671497"/>
              <a:gd name="connsiteY1" fmla="*/ 0 h 5153582"/>
              <a:gd name="connsiteX2" fmla="*/ 2671497 w 2671497"/>
              <a:gd name="connsiteY2" fmla="*/ 825 h 5153582"/>
              <a:gd name="connsiteX3" fmla="*/ 2669955 w 2671497"/>
              <a:gd name="connsiteY3" fmla="*/ 5151132 h 5153582"/>
              <a:gd name="connsiteX4" fmla="*/ 2227510 w 2671497"/>
              <a:gd name="connsiteY4" fmla="*/ 5151948 h 5153582"/>
              <a:gd name="connsiteX5" fmla="*/ 1 w 2671497"/>
              <a:gd name="connsiteY5" fmla="*/ 5153582 h 5153582"/>
              <a:gd name="connsiteX6" fmla="*/ 0 w 2671497"/>
              <a:gd name="connsiteY6" fmla="*/ 4944575 h 5153582"/>
              <a:gd name="connsiteX7" fmla="*/ 0 w 2671497"/>
              <a:gd name="connsiteY7" fmla="*/ 1005943 h 5153582"/>
              <a:gd name="connsiteX8" fmla="*/ 1005943 w 2671497"/>
              <a:gd name="connsiteY8" fmla="*/ 0 h 5153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1497" h="5153582">
                <a:moveTo>
                  <a:pt x="1005943" y="0"/>
                </a:moveTo>
                <a:lnTo>
                  <a:pt x="1983258" y="0"/>
                </a:lnTo>
                <a:lnTo>
                  <a:pt x="2671497" y="825"/>
                </a:lnTo>
                <a:cubicBezTo>
                  <a:pt x="2671497" y="1287577"/>
                  <a:pt x="2669955" y="3864380"/>
                  <a:pt x="2669955" y="5151132"/>
                </a:cubicBezTo>
                <a:lnTo>
                  <a:pt x="2227510" y="5151948"/>
                </a:lnTo>
                <a:lnTo>
                  <a:pt x="1" y="5153582"/>
                </a:lnTo>
                <a:cubicBezTo>
                  <a:pt x="1" y="5083913"/>
                  <a:pt x="0" y="5014244"/>
                  <a:pt x="0" y="4944575"/>
                </a:cubicBezTo>
                <a:lnTo>
                  <a:pt x="0" y="1005943"/>
                </a:lnTo>
                <a:cubicBezTo>
                  <a:pt x="0" y="450376"/>
                  <a:pt x="450376" y="0"/>
                  <a:pt x="1005943" y="0"/>
                </a:cubicBezTo>
                <a:close/>
              </a:path>
            </a:pathLst>
          </a:cu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10" name="Segnaposto immagine 2">
            <a:extLst>
              <a:ext uri="{FF2B5EF4-FFF2-40B4-BE49-F238E27FC236}">
                <a16:creationId xmlns:a16="http://schemas.microsoft.com/office/drawing/2014/main" id="{216D8121-1031-4C5F-1D4E-6C6061FAAA8C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6324600" y="0"/>
            <a:ext cx="2819400" cy="5149850"/>
          </a:xfrm>
          <a:prstGeom prst="rect">
            <a:avLst/>
          </a:pr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13" name="Segnaposto immagine 2">
            <a:extLst>
              <a:ext uri="{FF2B5EF4-FFF2-40B4-BE49-F238E27FC236}">
                <a16:creationId xmlns:a16="http://schemas.microsoft.com/office/drawing/2014/main" id="{FD86584E-1C75-1CDC-26F5-D6A3B9631FF1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3220032" y="0"/>
            <a:ext cx="2819400" cy="5149850"/>
          </a:xfrm>
          <a:prstGeom prst="rect">
            <a:avLst/>
          </a:prstGeom>
          <a:pattFill prst="pct5">
            <a:fgClr>
              <a:srgbClr val="E3E3E3"/>
            </a:fgClr>
            <a:bgClr>
              <a:schemeClr val="bg1"/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679889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408">
          <p15:clr>
            <a:srgbClr val="FBAE40"/>
          </p15:clr>
        </p15:guide>
        <p15:guide id="2" pos="360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magine 12">
            <a:extLst>
              <a:ext uri="{FF2B5EF4-FFF2-40B4-BE49-F238E27FC236}">
                <a16:creationId xmlns:a16="http://schemas.microsoft.com/office/drawing/2014/main" id="{0A595309-DA26-866C-343F-BC89FB7182C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67" y="4300000"/>
            <a:ext cx="1695450" cy="849850"/>
          </a:xfrm>
          <a:prstGeom prst="rect">
            <a:avLst/>
          </a:prstGeom>
        </p:spPr>
      </p:pic>
      <p:sp>
        <p:nvSpPr>
          <p:cNvPr id="16" name="Holder 2">
            <a:extLst>
              <a:ext uri="{FF2B5EF4-FFF2-40B4-BE49-F238E27FC236}">
                <a16:creationId xmlns:a16="http://schemas.microsoft.com/office/drawing/2014/main" id="{7B5D72FB-C0F7-3E03-BAB2-3373EAC84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64" y="537632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FC2C4068-4061-3E6E-B6D7-7D1C661D4B52}"/>
              </a:ext>
            </a:extLst>
          </p:cNvPr>
          <p:cNvSpPr txBox="1"/>
          <p:nvPr userDrawn="1"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lang="it-IT" sz="7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Segnaposto contenuto 2">
            <a:extLst>
              <a:ext uri="{FF2B5EF4-FFF2-40B4-BE49-F238E27FC236}">
                <a16:creationId xmlns:a16="http://schemas.microsoft.com/office/drawing/2014/main" id="{D7479B33-493D-5C92-76AD-DEEAE12EDF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41998" y="2907367"/>
            <a:ext cx="1475738" cy="767282"/>
          </a:xfrm>
          <a:prstGeom prst="rect">
            <a:avLst/>
          </a:prstGeom>
        </p:spPr>
        <p:txBody>
          <a:bodyPr lIns="0" tIns="0" rIns="0" bIns="0"/>
          <a:lstStyle>
            <a:lvl1pPr algn="l">
              <a:lnSpc>
                <a:spcPct val="120000"/>
              </a:lnSpc>
              <a:defRPr sz="65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 err="1"/>
              <a:t>Lorem</a:t>
            </a:r>
            <a:r>
              <a:rPr lang="it-IT" dirty="0"/>
              <a:t> </a:t>
            </a:r>
            <a:r>
              <a:rPr lang="it-IT" dirty="0" err="1"/>
              <a:t>ipsum</a:t>
            </a:r>
            <a:r>
              <a:rPr lang="it-IT" dirty="0"/>
              <a:t> </a:t>
            </a:r>
            <a:r>
              <a:rPr lang="it-IT" dirty="0" err="1"/>
              <a:t>dolor</a:t>
            </a:r>
            <a:r>
              <a:rPr lang="it-IT" dirty="0"/>
              <a:t> </a:t>
            </a:r>
            <a:r>
              <a:rPr lang="it-IT" dirty="0" err="1"/>
              <a:t>sit</a:t>
            </a:r>
            <a:r>
              <a:rPr lang="it-IT" dirty="0"/>
              <a:t> </a:t>
            </a:r>
            <a:r>
              <a:rPr lang="it-IT" dirty="0" err="1"/>
              <a:t>amet</a:t>
            </a:r>
            <a:r>
              <a:rPr lang="it-IT" dirty="0"/>
              <a:t>, </a:t>
            </a:r>
            <a:r>
              <a:rPr lang="it-IT" dirty="0" err="1"/>
              <a:t>consectetur</a:t>
            </a:r>
            <a:r>
              <a:rPr lang="it-IT" dirty="0"/>
              <a:t> </a:t>
            </a:r>
            <a:r>
              <a:rPr lang="it-IT" dirty="0" err="1"/>
              <a:t>adipiscing</a:t>
            </a:r>
            <a:r>
              <a:rPr lang="it-IT" dirty="0"/>
              <a:t> </a:t>
            </a:r>
            <a:r>
              <a:rPr lang="it-IT" dirty="0" err="1"/>
              <a:t>elit</a:t>
            </a:r>
            <a:r>
              <a:rPr lang="it-IT" dirty="0"/>
              <a:t>, sed do </a:t>
            </a:r>
            <a:r>
              <a:rPr lang="it-IT" dirty="0" err="1"/>
              <a:t>eiusmod</a:t>
            </a:r>
            <a:r>
              <a:rPr lang="it-IT" dirty="0"/>
              <a:t> </a:t>
            </a:r>
            <a:r>
              <a:rPr lang="it-IT" dirty="0" err="1"/>
              <a:t>tempor</a:t>
            </a:r>
            <a:r>
              <a:rPr lang="it-IT" dirty="0"/>
              <a:t> </a:t>
            </a:r>
            <a:r>
              <a:rPr lang="it-IT" dirty="0" err="1"/>
              <a:t>incididunt</a:t>
            </a:r>
            <a:r>
              <a:rPr lang="it-IT" dirty="0"/>
              <a:t> ut labore et dolore magna </a:t>
            </a:r>
            <a:r>
              <a:rPr lang="it-IT" dirty="0" err="1"/>
              <a:t>aliqua</a:t>
            </a:r>
            <a:r>
              <a:rPr lang="it-IT" dirty="0"/>
              <a:t>. Ut </a:t>
            </a:r>
            <a:r>
              <a:rPr lang="it-IT" dirty="0" err="1"/>
              <a:t>enim</a:t>
            </a:r>
            <a:r>
              <a:rPr lang="it-IT" dirty="0"/>
              <a:t> ad </a:t>
            </a:r>
            <a:r>
              <a:rPr lang="it-IT" dirty="0" err="1"/>
              <a:t>minim</a:t>
            </a:r>
            <a:r>
              <a:rPr lang="it-IT" dirty="0"/>
              <a:t> </a:t>
            </a:r>
            <a:r>
              <a:rPr lang="it-IT" dirty="0" err="1"/>
              <a:t>veniam</a:t>
            </a:r>
            <a:r>
              <a:rPr lang="it-IT" dirty="0"/>
              <a:t>, </a:t>
            </a:r>
            <a:r>
              <a:rPr lang="it-IT" dirty="0" err="1"/>
              <a:t>quis</a:t>
            </a:r>
            <a:r>
              <a:rPr lang="it-IT" dirty="0"/>
              <a:t> </a:t>
            </a:r>
            <a:r>
              <a:rPr lang="it-IT" dirty="0" err="1"/>
              <a:t>nostrud</a:t>
            </a:r>
            <a:r>
              <a:rPr lang="it-IT" dirty="0"/>
              <a:t> </a:t>
            </a:r>
            <a:r>
              <a:rPr lang="it-IT" dirty="0" err="1"/>
              <a:t>exercitation</a:t>
            </a:r>
            <a:r>
              <a:rPr lang="it-IT" dirty="0"/>
              <a:t> </a:t>
            </a:r>
            <a:r>
              <a:rPr lang="it-IT" dirty="0" err="1"/>
              <a:t>ullamco</a:t>
            </a:r>
            <a:r>
              <a:rPr lang="it-IT" dirty="0"/>
              <a:t> </a:t>
            </a:r>
            <a:r>
              <a:rPr lang="it-IT" dirty="0" err="1"/>
              <a:t>laboris</a:t>
            </a:r>
            <a:r>
              <a:rPr lang="it-IT" dirty="0"/>
              <a:t> </a:t>
            </a:r>
            <a:r>
              <a:rPr lang="it-IT" dirty="0" err="1"/>
              <a:t>nisi</a:t>
            </a:r>
            <a:r>
              <a:rPr lang="it-IT" dirty="0"/>
              <a:t> ut </a:t>
            </a:r>
            <a:r>
              <a:rPr lang="it-IT" dirty="0" err="1"/>
              <a:t>aliquip</a:t>
            </a:r>
            <a:r>
              <a:rPr lang="it-IT" dirty="0"/>
              <a:t> ex ea </a:t>
            </a:r>
            <a:r>
              <a:rPr lang="it-IT" dirty="0" err="1"/>
              <a:t>commodo</a:t>
            </a:r>
            <a:r>
              <a:rPr lang="it-IT" dirty="0"/>
              <a:t> </a:t>
            </a:r>
            <a:r>
              <a:rPr lang="it-IT" dirty="0" err="1"/>
              <a:t>consequat</a:t>
            </a:r>
            <a:r>
              <a:rPr lang="it-IT" dirty="0"/>
              <a:t>. </a:t>
            </a:r>
          </a:p>
        </p:txBody>
      </p:sp>
      <p:sp>
        <p:nvSpPr>
          <p:cNvPr id="37" name="Segnaposto contenuto 2">
            <a:extLst>
              <a:ext uri="{FF2B5EF4-FFF2-40B4-BE49-F238E27FC236}">
                <a16:creationId xmlns:a16="http://schemas.microsoft.com/office/drawing/2014/main" id="{802D6EF9-D369-951E-AB85-8E08E957764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3787802" y="2907367"/>
            <a:ext cx="1475738" cy="767282"/>
          </a:xfrm>
          <a:prstGeom prst="rect">
            <a:avLst/>
          </a:prstGeom>
        </p:spPr>
        <p:txBody>
          <a:bodyPr lIns="0" tIns="0" rIns="0" bIns="0"/>
          <a:lstStyle>
            <a:lvl1pPr algn="l">
              <a:lnSpc>
                <a:spcPct val="120000"/>
              </a:lnSpc>
              <a:defRPr sz="65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 err="1"/>
              <a:t>Lorem</a:t>
            </a:r>
            <a:r>
              <a:rPr lang="it-IT" dirty="0"/>
              <a:t> </a:t>
            </a:r>
            <a:r>
              <a:rPr lang="it-IT" dirty="0" err="1"/>
              <a:t>ipsum</a:t>
            </a:r>
            <a:r>
              <a:rPr lang="it-IT" dirty="0"/>
              <a:t> </a:t>
            </a:r>
            <a:r>
              <a:rPr lang="it-IT" dirty="0" err="1"/>
              <a:t>dolor</a:t>
            </a:r>
            <a:r>
              <a:rPr lang="it-IT" dirty="0"/>
              <a:t> </a:t>
            </a:r>
            <a:r>
              <a:rPr lang="it-IT" dirty="0" err="1"/>
              <a:t>sit</a:t>
            </a:r>
            <a:r>
              <a:rPr lang="it-IT" dirty="0"/>
              <a:t> </a:t>
            </a:r>
            <a:r>
              <a:rPr lang="it-IT" dirty="0" err="1"/>
              <a:t>amet</a:t>
            </a:r>
            <a:r>
              <a:rPr lang="it-IT" dirty="0"/>
              <a:t>, </a:t>
            </a:r>
            <a:r>
              <a:rPr lang="it-IT" dirty="0" err="1"/>
              <a:t>consectetur</a:t>
            </a:r>
            <a:r>
              <a:rPr lang="it-IT" dirty="0"/>
              <a:t> </a:t>
            </a:r>
            <a:r>
              <a:rPr lang="it-IT" dirty="0" err="1"/>
              <a:t>adipiscing</a:t>
            </a:r>
            <a:r>
              <a:rPr lang="it-IT" dirty="0"/>
              <a:t> </a:t>
            </a:r>
            <a:r>
              <a:rPr lang="it-IT" dirty="0" err="1"/>
              <a:t>elit</a:t>
            </a:r>
            <a:r>
              <a:rPr lang="it-IT" dirty="0"/>
              <a:t>, sed do </a:t>
            </a:r>
            <a:r>
              <a:rPr lang="it-IT" dirty="0" err="1"/>
              <a:t>eiusmod</a:t>
            </a:r>
            <a:r>
              <a:rPr lang="it-IT" dirty="0"/>
              <a:t> </a:t>
            </a:r>
            <a:r>
              <a:rPr lang="it-IT" dirty="0" err="1"/>
              <a:t>tempor</a:t>
            </a:r>
            <a:r>
              <a:rPr lang="it-IT" dirty="0"/>
              <a:t> </a:t>
            </a:r>
            <a:r>
              <a:rPr lang="it-IT" dirty="0" err="1"/>
              <a:t>incididunt</a:t>
            </a:r>
            <a:r>
              <a:rPr lang="it-IT" dirty="0"/>
              <a:t> ut labore et dolore magna </a:t>
            </a:r>
            <a:r>
              <a:rPr lang="it-IT" dirty="0" err="1"/>
              <a:t>aliqua</a:t>
            </a:r>
            <a:r>
              <a:rPr lang="it-IT" dirty="0"/>
              <a:t>. Ut </a:t>
            </a:r>
            <a:r>
              <a:rPr lang="it-IT" dirty="0" err="1"/>
              <a:t>enim</a:t>
            </a:r>
            <a:r>
              <a:rPr lang="it-IT" dirty="0"/>
              <a:t> ad </a:t>
            </a:r>
            <a:r>
              <a:rPr lang="it-IT" dirty="0" err="1"/>
              <a:t>minim</a:t>
            </a:r>
            <a:r>
              <a:rPr lang="it-IT" dirty="0"/>
              <a:t> </a:t>
            </a:r>
            <a:r>
              <a:rPr lang="it-IT" dirty="0" err="1"/>
              <a:t>veniam</a:t>
            </a:r>
            <a:r>
              <a:rPr lang="it-IT" dirty="0"/>
              <a:t>, </a:t>
            </a:r>
            <a:r>
              <a:rPr lang="it-IT" dirty="0" err="1"/>
              <a:t>quis</a:t>
            </a:r>
            <a:r>
              <a:rPr lang="it-IT" dirty="0"/>
              <a:t> </a:t>
            </a:r>
            <a:r>
              <a:rPr lang="it-IT" dirty="0" err="1"/>
              <a:t>nostrud</a:t>
            </a:r>
            <a:r>
              <a:rPr lang="it-IT" dirty="0"/>
              <a:t> </a:t>
            </a:r>
            <a:r>
              <a:rPr lang="it-IT" dirty="0" err="1"/>
              <a:t>exercitation</a:t>
            </a:r>
            <a:r>
              <a:rPr lang="it-IT" dirty="0"/>
              <a:t> </a:t>
            </a:r>
            <a:r>
              <a:rPr lang="it-IT" dirty="0" err="1"/>
              <a:t>ullamco</a:t>
            </a:r>
            <a:r>
              <a:rPr lang="it-IT" dirty="0"/>
              <a:t> </a:t>
            </a:r>
            <a:r>
              <a:rPr lang="it-IT" dirty="0" err="1"/>
              <a:t>laboris</a:t>
            </a:r>
            <a:r>
              <a:rPr lang="it-IT" dirty="0"/>
              <a:t> </a:t>
            </a:r>
            <a:r>
              <a:rPr lang="it-IT" dirty="0" err="1"/>
              <a:t>nisi</a:t>
            </a:r>
            <a:r>
              <a:rPr lang="it-IT" dirty="0"/>
              <a:t> ut </a:t>
            </a:r>
            <a:r>
              <a:rPr lang="it-IT" dirty="0" err="1"/>
              <a:t>aliquip</a:t>
            </a:r>
            <a:r>
              <a:rPr lang="it-IT" dirty="0"/>
              <a:t> ex ea </a:t>
            </a:r>
            <a:r>
              <a:rPr lang="it-IT" dirty="0" err="1"/>
              <a:t>commodo</a:t>
            </a:r>
            <a:r>
              <a:rPr lang="it-IT" dirty="0"/>
              <a:t> </a:t>
            </a:r>
            <a:r>
              <a:rPr lang="it-IT" dirty="0" err="1"/>
              <a:t>consequat</a:t>
            </a:r>
            <a:r>
              <a:rPr lang="it-IT" dirty="0"/>
              <a:t>. </a:t>
            </a:r>
          </a:p>
        </p:txBody>
      </p:sp>
      <p:sp>
        <p:nvSpPr>
          <p:cNvPr id="38" name="Segnaposto contenuto 2">
            <a:extLst>
              <a:ext uri="{FF2B5EF4-FFF2-40B4-BE49-F238E27FC236}">
                <a16:creationId xmlns:a16="http://schemas.microsoft.com/office/drawing/2014/main" id="{15F59291-C5EE-E500-F730-89CDFDF0BFF8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7233608" y="2907367"/>
            <a:ext cx="1475738" cy="767282"/>
          </a:xfrm>
          <a:prstGeom prst="rect">
            <a:avLst/>
          </a:prstGeom>
        </p:spPr>
        <p:txBody>
          <a:bodyPr lIns="0" tIns="0" rIns="0" bIns="0"/>
          <a:lstStyle>
            <a:lvl1pPr algn="l">
              <a:lnSpc>
                <a:spcPct val="120000"/>
              </a:lnSpc>
              <a:defRPr sz="65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 err="1"/>
              <a:t>Lorem</a:t>
            </a:r>
            <a:r>
              <a:rPr lang="it-IT" dirty="0"/>
              <a:t> </a:t>
            </a:r>
            <a:r>
              <a:rPr lang="it-IT" dirty="0" err="1"/>
              <a:t>ipsum</a:t>
            </a:r>
            <a:r>
              <a:rPr lang="it-IT" dirty="0"/>
              <a:t> </a:t>
            </a:r>
            <a:r>
              <a:rPr lang="it-IT" dirty="0" err="1"/>
              <a:t>dolor</a:t>
            </a:r>
            <a:r>
              <a:rPr lang="it-IT" dirty="0"/>
              <a:t> </a:t>
            </a:r>
            <a:r>
              <a:rPr lang="it-IT" dirty="0" err="1"/>
              <a:t>sit</a:t>
            </a:r>
            <a:r>
              <a:rPr lang="it-IT" dirty="0"/>
              <a:t> </a:t>
            </a:r>
            <a:r>
              <a:rPr lang="it-IT" dirty="0" err="1"/>
              <a:t>amet</a:t>
            </a:r>
            <a:r>
              <a:rPr lang="it-IT" dirty="0"/>
              <a:t>, </a:t>
            </a:r>
            <a:r>
              <a:rPr lang="it-IT" dirty="0" err="1"/>
              <a:t>consectetur</a:t>
            </a:r>
            <a:r>
              <a:rPr lang="it-IT" dirty="0"/>
              <a:t> </a:t>
            </a:r>
            <a:r>
              <a:rPr lang="it-IT" dirty="0" err="1"/>
              <a:t>adipiscing</a:t>
            </a:r>
            <a:r>
              <a:rPr lang="it-IT" dirty="0"/>
              <a:t> </a:t>
            </a:r>
            <a:r>
              <a:rPr lang="it-IT" dirty="0" err="1"/>
              <a:t>elit</a:t>
            </a:r>
            <a:r>
              <a:rPr lang="it-IT" dirty="0"/>
              <a:t>, sed do </a:t>
            </a:r>
            <a:r>
              <a:rPr lang="it-IT" dirty="0" err="1"/>
              <a:t>eiusmod</a:t>
            </a:r>
            <a:r>
              <a:rPr lang="it-IT" dirty="0"/>
              <a:t> </a:t>
            </a:r>
            <a:r>
              <a:rPr lang="it-IT" dirty="0" err="1"/>
              <a:t>tempor</a:t>
            </a:r>
            <a:r>
              <a:rPr lang="it-IT" dirty="0"/>
              <a:t> </a:t>
            </a:r>
            <a:r>
              <a:rPr lang="it-IT" dirty="0" err="1"/>
              <a:t>incididunt</a:t>
            </a:r>
            <a:r>
              <a:rPr lang="it-IT" dirty="0"/>
              <a:t> ut labore et dolore magna </a:t>
            </a:r>
            <a:r>
              <a:rPr lang="it-IT" dirty="0" err="1"/>
              <a:t>aliqua</a:t>
            </a:r>
            <a:r>
              <a:rPr lang="it-IT" dirty="0"/>
              <a:t>. Ut </a:t>
            </a:r>
            <a:r>
              <a:rPr lang="it-IT" dirty="0" err="1"/>
              <a:t>enim</a:t>
            </a:r>
            <a:r>
              <a:rPr lang="it-IT" dirty="0"/>
              <a:t> ad </a:t>
            </a:r>
            <a:r>
              <a:rPr lang="it-IT" dirty="0" err="1"/>
              <a:t>minim</a:t>
            </a:r>
            <a:r>
              <a:rPr lang="it-IT" dirty="0"/>
              <a:t> </a:t>
            </a:r>
            <a:r>
              <a:rPr lang="it-IT" dirty="0" err="1"/>
              <a:t>veniam</a:t>
            </a:r>
            <a:r>
              <a:rPr lang="it-IT" dirty="0"/>
              <a:t>, </a:t>
            </a:r>
            <a:r>
              <a:rPr lang="it-IT" dirty="0" err="1"/>
              <a:t>quis</a:t>
            </a:r>
            <a:r>
              <a:rPr lang="it-IT" dirty="0"/>
              <a:t> </a:t>
            </a:r>
            <a:r>
              <a:rPr lang="it-IT" dirty="0" err="1"/>
              <a:t>nostrud</a:t>
            </a:r>
            <a:r>
              <a:rPr lang="it-IT" dirty="0"/>
              <a:t> </a:t>
            </a:r>
            <a:r>
              <a:rPr lang="it-IT" dirty="0" err="1"/>
              <a:t>exercitation</a:t>
            </a:r>
            <a:r>
              <a:rPr lang="it-IT" dirty="0"/>
              <a:t> </a:t>
            </a:r>
            <a:r>
              <a:rPr lang="it-IT" dirty="0" err="1"/>
              <a:t>ullamco</a:t>
            </a:r>
            <a:r>
              <a:rPr lang="it-IT" dirty="0"/>
              <a:t> </a:t>
            </a:r>
            <a:r>
              <a:rPr lang="it-IT" dirty="0" err="1"/>
              <a:t>laboris</a:t>
            </a:r>
            <a:r>
              <a:rPr lang="it-IT" dirty="0"/>
              <a:t> </a:t>
            </a:r>
            <a:r>
              <a:rPr lang="it-IT" dirty="0" err="1"/>
              <a:t>nisi</a:t>
            </a:r>
            <a:r>
              <a:rPr lang="it-IT" dirty="0"/>
              <a:t> ut </a:t>
            </a:r>
            <a:r>
              <a:rPr lang="it-IT" dirty="0" err="1"/>
              <a:t>aliquip</a:t>
            </a:r>
            <a:r>
              <a:rPr lang="it-IT" dirty="0"/>
              <a:t> ex ea </a:t>
            </a:r>
            <a:r>
              <a:rPr lang="it-IT" dirty="0" err="1"/>
              <a:t>commodo</a:t>
            </a:r>
            <a:r>
              <a:rPr lang="it-IT" dirty="0"/>
              <a:t> </a:t>
            </a:r>
            <a:r>
              <a:rPr lang="it-IT" dirty="0" err="1"/>
              <a:t>consequat</a:t>
            </a:r>
            <a:r>
              <a:rPr lang="it-IT" dirty="0"/>
              <a:t>. </a:t>
            </a:r>
          </a:p>
        </p:txBody>
      </p:sp>
      <p:sp>
        <p:nvSpPr>
          <p:cNvPr id="39" name="Segnaposto contenuto 2">
            <a:extLst>
              <a:ext uri="{FF2B5EF4-FFF2-40B4-BE49-F238E27FC236}">
                <a16:creationId xmlns:a16="http://schemas.microsoft.com/office/drawing/2014/main" id="{774470ED-B9D5-23E8-E26F-19500837B2B7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2064900" y="1431925"/>
            <a:ext cx="1475738" cy="767282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lnSpc>
                <a:spcPct val="120000"/>
              </a:lnSpc>
              <a:defRPr sz="65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 err="1"/>
              <a:t>Lorem</a:t>
            </a:r>
            <a:r>
              <a:rPr lang="it-IT" dirty="0"/>
              <a:t> </a:t>
            </a:r>
            <a:r>
              <a:rPr lang="it-IT" dirty="0" err="1"/>
              <a:t>ipsum</a:t>
            </a:r>
            <a:r>
              <a:rPr lang="it-IT" dirty="0"/>
              <a:t> </a:t>
            </a:r>
            <a:r>
              <a:rPr lang="it-IT" dirty="0" err="1"/>
              <a:t>dolor</a:t>
            </a:r>
            <a:r>
              <a:rPr lang="it-IT" dirty="0"/>
              <a:t> </a:t>
            </a:r>
            <a:r>
              <a:rPr lang="it-IT" dirty="0" err="1"/>
              <a:t>sit</a:t>
            </a:r>
            <a:r>
              <a:rPr lang="it-IT" dirty="0"/>
              <a:t> </a:t>
            </a:r>
            <a:r>
              <a:rPr lang="it-IT" dirty="0" err="1"/>
              <a:t>amet</a:t>
            </a:r>
            <a:r>
              <a:rPr lang="it-IT" dirty="0"/>
              <a:t>, </a:t>
            </a:r>
            <a:r>
              <a:rPr lang="it-IT" dirty="0" err="1"/>
              <a:t>consectetur</a:t>
            </a:r>
            <a:r>
              <a:rPr lang="it-IT" dirty="0"/>
              <a:t> </a:t>
            </a:r>
            <a:r>
              <a:rPr lang="it-IT" dirty="0" err="1"/>
              <a:t>adipiscing</a:t>
            </a:r>
            <a:r>
              <a:rPr lang="it-IT" dirty="0"/>
              <a:t> </a:t>
            </a:r>
            <a:r>
              <a:rPr lang="it-IT" dirty="0" err="1"/>
              <a:t>elit</a:t>
            </a:r>
            <a:r>
              <a:rPr lang="it-IT" dirty="0"/>
              <a:t>, sed do </a:t>
            </a:r>
            <a:r>
              <a:rPr lang="it-IT" dirty="0" err="1"/>
              <a:t>eiusmod</a:t>
            </a:r>
            <a:r>
              <a:rPr lang="it-IT" dirty="0"/>
              <a:t> </a:t>
            </a:r>
            <a:r>
              <a:rPr lang="it-IT" dirty="0" err="1"/>
              <a:t>tempor</a:t>
            </a:r>
            <a:r>
              <a:rPr lang="it-IT" dirty="0"/>
              <a:t> </a:t>
            </a:r>
            <a:r>
              <a:rPr lang="it-IT" dirty="0" err="1"/>
              <a:t>incididunt</a:t>
            </a:r>
            <a:r>
              <a:rPr lang="it-IT" dirty="0"/>
              <a:t> ut labore et dolore magna </a:t>
            </a:r>
            <a:r>
              <a:rPr lang="it-IT" dirty="0" err="1"/>
              <a:t>aliqua</a:t>
            </a:r>
            <a:r>
              <a:rPr lang="it-IT" dirty="0"/>
              <a:t>. Ut </a:t>
            </a:r>
            <a:r>
              <a:rPr lang="it-IT" dirty="0" err="1"/>
              <a:t>enim</a:t>
            </a:r>
            <a:r>
              <a:rPr lang="it-IT" dirty="0"/>
              <a:t> ad </a:t>
            </a:r>
            <a:r>
              <a:rPr lang="it-IT" dirty="0" err="1"/>
              <a:t>minim</a:t>
            </a:r>
            <a:r>
              <a:rPr lang="it-IT" dirty="0"/>
              <a:t> </a:t>
            </a:r>
            <a:r>
              <a:rPr lang="it-IT" dirty="0" err="1"/>
              <a:t>veniam</a:t>
            </a:r>
            <a:r>
              <a:rPr lang="it-IT" dirty="0"/>
              <a:t>, </a:t>
            </a:r>
            <a:r>
              <a:rPr lang="it-IT" dirty="0" err="1"/>
              <a:t>quis</a:t>
            </a:r>
            <a:r>
              <a:rPr lang="it-IT" dirty="0"/>
              <a:t> </a:t>
            </a:r>
            <a:r>
              <a:rPr lang="it-IT" dirty="0" err="1"/>
              <a:t>nostrud</a:t>
            </a:r>
            <a:r>
              <a:rPr lang="it-IT" dirty="0"/>
              <a:t> </a:t>
            </a:r>
            <a:r>
              <a:rPr lang="it-IT" dirty="0" err="1"/>
              <a:t>exercitation</a:t>
            </a:r>
            <a:r>
              <a:rPr lang="it-IT" dirty="0"/>
              <a:t> </a:t>
            </a:r>
            <a:r>
              <a:rPr lang="it-IT" dirty="0" err="1"/>
              <a:t>ullamco</a:t>
            </a:r>
            <a:r>
              <a:rPr lang="it-IT" dirty="0"/>
              <a:t> </a:t>
            </a:r>
            <a:r>
              <a:rPr lang="it-IT" dirty="0" err="1"/>
              <a:t>laboris</a:t>
            </a:r>
            <a:r>
              <a:rPr lang="it-IT" dirty="0"/>
              <a:t> </a:t>
            </a:r>
            <a:r>
              <a:rPr lang="it-IT" dirty="0" err="1"/>
              <a:t>nisi</a:t>
            </a:r>
            <a:r>
              <a:rPr lang="it-IT" dirty="0"/>
              <a:t> ut </a:t>
            </a:r>
            <a:r>
              <a:rPr lang="it-IT" dirty="0" err="1"/>
              <a:t>aliquip</a:t>
            </a:r>
            <a:r>
              <a:rPr lang="it-IT" dirty="0"/>
              <a:t> ex ea </a:t>
            </a:r>
            <a:r>
              <a:rPr lang="it-IT" dirty="0" err="1"/>
              <a:t>commodo</a:t>
            </a:r>
            <a:r>
              <a:rPr lang="it-IT" dirty="0"/>
              <a:t> </a:t>
            </a:r>
            <a:r>
              <a:rPr lang="it-IT" dirty="0" err="1"/>
              <a:t>consequat</a:t>
            </a:r>
            <a:r>
              <a:rPr lang="it-IT" dirty="0"/>
              <a:t>. </a:t>
            </a:r>
          </a:p>
        </p:txBody>
      </p:sp>
      <p:sp>
        <p:nvSpPr>
          <p:cNvPr id="40" name="Segnaposto contenuto 2">
            <a:extLst>
              <a:ext uri="{FF2B5EF4-FFF2-40B4-BE49-F238E27FC236}">
                <a16:creationId xmlns:a16="http://schemas.microsoft.com/office/drawing/2014/main" id="{0B032E0F-6F9B-A4D8-5708-DCD542EEE7C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510705" y="1431925"/>
            <a:ext cx="1475738" cy="767282"/>
          </a:xfrm>
          <a:prstGeom prst="rect">
            <a:avLst/>
          </a:prstGeom>
        </p:spPr>
        <p:txBody>
          <a:bodyPr lIns="0" tIns="0" rIns="0" bIns="0" anchor="b"/>
          <a:lstStyle>
            <a:lvl1pPr algn="l">
              <a:lnSpc>
                <a:spcPct val="120000"/>
              </a:lnSpc>
              <a:defRPr sz="65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 err="1"/>
              <a:t>Lorem</a:t>
            </a:r>
            <a:r>
              <a:rPr lang="it-IT" dirty="0"/>
              <a:t> </a:t>
            </a:r>
            <a:r>
              <a:rPr lang="it-IT" dirty="0" err="1"/>
              <a:t>ipsum</a:t>
            </a:r>
            <a:r>
              <a:rPr lang="it-IT" dirty="0"/>
              <a:t> </a:t>
            </a:r>
            <a:r>
              <a:rPr lang="it-IT" dirty="0" err="1"/>
              <a:t>dolor</a:t>
            </a:r>
            <a:r>
              <a:rPr lang="it-IT" dirty="0"/>
              <a:t> </a:t>
            </a:r>
            <a:r>
              <a:rPr lang="it-IT" dirty="0" err="1"/>
              <a:t>sit</a:t>
            </a:r>
            <a:r>
              <a:rPr lang="it-IT" dirty="0"/>
              <a:t> </a:t>
            </a:r>
            <a:r>
              <a:rPr lang="it-IT" dirty="0" err="1"/>
              <a:t>amet</a:t>
            </a:r>
            <a:r>
              <a:rPr lang="it-IT" dirty="0"/>
              <a:t>, </a:t>
            </a:r>
            <a:r>
              <a:rPr lang="it-IT" dirty="0" err="1"/>
              <a:t>consectetur</a:t>
            </a:r>
            <a:r>
              <a:rPr lang="it-IT" dirty="0"/>
              <a:t> </a:t>
            </a:r>
            <a:r>
              <a:rPr lang="it-IT" dirty="0" err="1"/>
              <a:t>adipiscing</a:t>
            </a:r>
            <a:r>
              <a:rPr lang="it-IT" dirty="0"/>
              <a:t> </a:t>
            </a:r>
            <a:r>
              <a:rPr lang="it-IT" dirty="0" err="1"/>
              <a:t>elit</a:t>
            </a:r>
            <a:r>
              <a:rPr lang="it-IT" dirty="0"/>
              <a:t>, sed do </a:t>
            </a:r>
            <a:r>
              <a:rPr lang="it-IT" dirty="0" err="1"/>
              <a:t>eiusmod</a:t>
            </a:r>
            <a:r>
              <a:rPr lang="it-IT" dirty="0"/>
              <a:t> </a:t>
            </a:r>
            <a:r>
              <a:rPr lang="it-IT" dirty="0" err="1"/>
              <a:t>tempor</a:t>
            </a:r>
            <a:r>
              <a:rPr lang="it-IT" dirty="0"/>
              <a:t> </a:t>
            </a:r>
            <a:r>
              <a:rPr lang="it-IT" dirty="0" err="1"/>
              <a:t>incididunt</a:t>
            </a:r>
            <a:r>
              <a:rPr lang="it-IT" dirty="0"/>
              <a:t> ut labore et dolore magna </a:t>
            </a:r>
            <a:r>
              <a:rPr lang="it-IT" dirty="0" err="1"/>
              <a:t>aliqua</a:t>
            </a:r>
            <a:r>
              <a:rPr lang="it-IT" dirty="0"/>
              <a:t>. Ut </a:t>
            </a:r>
            <a:r>
              <a:rPr lang="it-IT" dirty="0" err="1"/>
              <a:t>enim</a:t>
            </a:r>
            <a:r>
              <a:rPr lang="it-IT" dirty="0"/>
              <a:t> ad </a:t>
            </a:r>
            <a:r>
              <a:rPr lang="it-IT" dirty="0" err="1"/>
              <a:t>minim</a:t>
            </a:r>
            <a:r>
              <a:rPr lang="it-IT" dirty="0"/>
              <a:t> </a:t>
            </a:r>
            <a:r>
              <a:rPr lang="it-IT" dirty="0" err="1"/>
              <a:t>veniam</a:t>
            </a:r>
            <a:r>
              <a:rPr lang="it-IT" dirty="0"/>
              <a:t>, </a:t>
            </a:r>
            <a:r>
              <a:rPr lang="it-IT" dirty="0" err="1"/>
              <a:t>quis</a:t>
            </a:r>
            <a:r>
              <a:rPr lang="it-IT" dirty="0"/>
              <a:t> </a:t>
            </a:r>
            <a:r>
              <a:rPr lang="it-IT" dirty="0" err="1"/>
              <a:t>nostrud</a:t>
            </a:r>
            <a:r>
              <a:rPr lang="it-IT" dirty="0"/>
              <a:t> </a:t>
            </a:r>
            <a:r>
              <a:rPr lang="it-IT" dirty="0" err="1"/>
              <a:t>exercitation</a:t>
            </a:r>
            <a:r>
              <a:rPr lang="it-IT" dirty="0"/>
              <a:t> </a:t>
            </a:r>
            <a:r>
              <a:rPr lang="it-IT" dirty="0" err="1"/>
              <a:t>ullamco</a:t>
            </a:r>
            <a:r>
              <a:rPr lang="it-IT" dirty="0"/>
              <a:t> </a:t>
            </a:r>
            <a:r>
              <a:rPr lang="it-IT" dirty="0" err="1"/>
              <a:t>laboris</a:t>
            </a:r>
            <a:r>
              <a:rPr lang="it-IT" dirty="0"/>
              <a:t> </a:t>
            </a:r>
            <a:r>
              <a:rPr lang="it-IT" dirty="0" err="1"/>
              <a:t>nisi</a:t>
            </a:r>
            <a:r>
              <a:rPr lang="it-IT" dirty="0"/>
              <a:t> ut </a:t>
            </a:r>
            <a:r>
              <a:rPr lang="it-IT" dirty="0" err="1"/>
              <a:t>aliquip</a:t>
            </a:r>
            <a:r>
              <a:rPr lang="it-IT" dirty="0"/>
              <a:t> ex ea </a:t>
            </a:r>
            <a:r>
              <a:rPr lang="it-IT" dirty="0" err="1"/>
              <a:t>commodo</a:t>
            </a:r>
            <a:r>
              <a:rPr lang="it-IT" dirty="0"/>
              <a:t> </a:t>
            </a:r>
            <a:r>
              <a:rPr lang="it-IT" dirty="0" err="1"/>
              <a:t>consequat</a:t>
            </a:r>
            <a:r>
              <a:rPr lang="it-IT" dirty="0"/>
              <a:t>. </a:t>
            </a:r>
          </a:p>
        </p:txBody>
      </p:sp>
      <p:sp>
        <p:nvSpPr>
          <p:cNvPr id="44" name="Segnaposto contenuto 2">
            <a:extLst>
              <a:ext uri="{FF2B5EF4-FFF2-40B4-BE49-F238E27FC236}">
                <a16:creationId xmlns:a16="http://schemas.microsoft.com/office/drawing/2014/main" id="{75DDCB7A-E607-3C18-B74F-8ADAA83DD0CA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341998" y="2386936"/>
            <a:ext cx="1475738" cy="185948"/>
          </a:xfrm>
          <a:prstGeom prst="rect">
            <a:avLst/>
          </a:prstGeom>
        </p:spPr>
        <p:txBody>
          <a:bodyPr lIns="0" tIns="0" rIns="0" bIns="0"/>
          <a:lstStyle>
            <a:lvl1pPr algn="ctr">
              <a:lnSpc>
                <a:spcPct val="120000"/>
              </a:lnSpc>
              <a:defRPr sz="11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2018</a:t>
            </a:r>
          </a:p>
        </p:txBody>
      </p:sp>
      <p:sp>
        <p:nvSpPr>
          <p:cNvPr id="45" name="Segnaposto contenuto 2">
            <a:extLst>
              <a:ext uri="{FF2B5EF4-FFF2-40B4-BE49-F238E27FC236}">
                <a16:creationId xmlns:a16="http://schemas.microsoft.com/office/drawing/2014/main" id="{6F162DB4-E13B-7105-12B6-805C21AD6C3F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3787801" y="2386936"/>
            <a:ext cx="1475738" cy="185948"/>
          </a:xfrm>
          <a:prstGeom prst="rect">
            <a:avLst/>
          </a:prstGeom>
        </p:spPr>
        <p:txBody>
          <a:bodyPr lIns="0" tIns="0" rIns="0" bIns="0"/>
          <a:lstStyle>
            <a:lvl1pPr algn="ctr">
              <a:lnSpc>
                <a:spcPct val="120000"/>
              </a:lnSpc>
              <a:defRPr sz="11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2020</a:t>
            </a:r>
          </a:p>
        </p:txBody>
      </p:sp>
      <p:sp>
        <p:nvSpPr>
          <p:cNvPr id="46" name="Segnaposto contenuto 2">
            <a:extLst>
              <a:ext uri="{FF2B5EF4-FFF2-40B4-BE49-F238E27FC236}">
                <a16:creationId xmlns:a16="http://schemas.microsoft.com/office/drawing/2014/main" id="{464328EA-AACE-C604-8C3B-207A32BD74E2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7233608" y="2386936"/>
            <a:ext cx="1475738" cy="185948"/>
          </a:xfrm>
          <a:prstGeom prst="rect">
            <a:avLst/>
          </a:prstGeom>
        </p:spPr>
        <p:txBody>
          <a:bodyPr lIns="0" tIns="0" rIns="0" bIns="0"/>
          <a:lstStyle>
            <a:lvl1pPr algn="ctr">
              <a:lnSpc>
                <a:spcPct val="120000"/>
              </a:lnSpc>
              <a:defRPr sz="11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2022</a:t>
            </a:r>
          </a:p>
        </p:txBody>
      </p:sp>
      <p:sp>
        <p:nvSpPr>
          <p:cNvPr id="49" name="Segnaposto contenuto 2">
            <a:extLst>
              <a:ext uri="{FF2B5EF4-FFF2-40B4-BE49-F238E27FC236}">
                <a16:creationId xmlns:a16="http://schemas.microsoft.com/office/drawing/2014/main" id="{99745D9D-A7DA-E441-E74F-EA17FFFB8640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2064900" y="2553500"/>
            <a:ext cx="1475738" cy="185948"/>
          </a:xfrm>
          <a:prstGeom prst="rect">
            <a:avLst/>
          </a:prstGeom>
        </p:spPr>
        <p:txBody>
          <a:bodyPr lIns="0" tIns="0" rIns="0" bIns="0"/>
          <a:lstStyle>
            <a:lvl1pPr algn="ctr">
              <a:lnSpc>
                <a:spcPct val="120000"/>
              </a:lnSpc>
              <a:defRPr sz="11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2019</a:t>
            </a:r>
          </a:p>
        </p:txBody>
      </p:sp>
      <p:sp>
        <p:nvSpPr>
          <p:cNvPr id="50" name="Segnaposto contenuto 2">
            <a:extLst>
              <a:ext uri="{FF2B5EF4-FFF2-40B4-BE49-F238E27FC236}">
                <a16:creationId xmlns:a16="http://schemas.microsoft.com/office/drawing/2014/main" id="{7C044B2C-C6A5-8604-9BDD-98DC7F1CC52A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5523764" y="2553500"/>
            <a:ext cx="1475738" cy="185948"/>
          </a:xfrm>
          <a:prstGeom prst="rect">
            <a:avLst/>
          </a:prstGeom>
        </p:spPr>
        <p:txBody>
          <a:bodyPr lIns="0" tIns="0" rIns="0" bIns="0"/>
          <a:lstStyle>
            <a:lvl1pPr algn="ctr">
              <a:lnSpc>
                <a:spcPct val="120000"/>
              </a:lnSpc>
              <a:defRPr sz="11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2021</a:t>
            </a:r>
          </a:p>
        </p:txBody>
      </p:sp>
    </p:spTree>
    <p:extLst>
      <p:ext uri="{BB962C8B-B14F-4D97-AF65-F5344CB8AC3E}">
        <p14:creationId xmlns:p14="http://schemas.microsoft.com/office/powerpoint/2010/main" val="24559300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grafici (A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magine 12">
            <a:extLst>
              <a:ext uri="{FF2B5EF4-FFF2-40B4-BE49-F238E27FC236}">
                <a16:creationId xmlns:a16="http://schemas.microsoft.com/office/drawing/2014/main" id="{0A595309-DA26-866C-343F-BC89FB7182C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67" y="4300000"/>
            <a:ext cx="1695450" cy="849850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0A83933E-7CCA-83F4-8B28-5379C87E05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1B3C0DEE-18E4-CF6B-F3CD-2ABBB9FE442D}"/>
              </a:ext>
            </a:extLst>
          </p:cNvPr>
          <p:cNvSpPr txBox="1"/>
          <p:nvPr userDrawn="1"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Holder 2">
            <a:extLst>
              <a:ext uri="{FF2B5EF4-FFF2-40B4-BE49-F238E27FC236}">
                <a16:creationId xmlns:a16="http://schemas.microsoft.com/office/drawing/2014/main" id="{7841C060-BBC9-121B-B42F-34A43DBB6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64" y="537632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sp>
        <p:nvSpPr>
          <p:cNvPr id="8" name="Segnaposto grafico 7">
            <a:extLst>
              <a:ext uri="{FF2B5EF4-FFF2-40B4-BE49-F238E27FC236}">
                <a16:creationId xmlns:a16="http://schemas.microsoft.com/office/drawing/2014/main" id="{23C49CD5-E692-432C-976E-41E994931899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716920" y="1660525"/>
            <a:ext cx="1905000" cy="1752600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10" name="Segnaposto grafico 7">
            <a:extLst>
              <a:ext uri="{FF2B5EF4-FFF2-40B4-BE49-F238E27FC236}">
                <a16:creationId xmlns:a16="http://schemas.microsoft.com/office/drawing/2014/main" id="{82E04CC3-5408-4454-9BCA-37ABC357901D}"/>
              </a:ext>
            </a:extLst>
          </p:cNvPr>
          <p:cNvSpPr>
            <a:spLocks noGrp="1"/>
          </p:cNvSpPr>
          <p:nvPr>
            <p:ph type="chart" sz="quarter" idx="11"/>
          </p:nvPr>
        </p:nvSpPr>
        <p:spPr>
          <a:xfrm>
            <a:off x="3479170" y="1660525"/>
            <a:ext cx="1905000" cy="1752600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11" name="Segnaposto grafico 7">
            <a:extLst>
              <a:ext uri="{FF2B5EF4-FFF2-40B4-BE49-F238E27FC236}">
                <a16:creationId xmlns:a16="http://schemas.microsoft.com/office/drawing/2014/main" id="{04556FFA-07AA-4004-A0FD-CE41B5D2B91A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6241420" y="1660525"/>
            <a:ext cx="1905000" cy="1752600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62751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grafici (B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>
            <a:extLst>
              <a:ext uri="{FF2B5EF4-FFF2-40B4-BE49-F238E27FC236}">
                <a16:creationId xmlns:a16="http://schemas.microsoft.com/office/drawing/2014/main" id="{DAC6EDC8-CC85-C8A7-9B25-AC98F7A47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64" y="537632"/>
            <a:ext cx="5590536" cy="284693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l">
              <a:defRPr sz="1850" b="1" i="0" cap="none" baseline="0">
                <a:solidFill>
                  <a:srgbClr val="DA0000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F214498-DD84-8B72-7123-D840677453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56A07EC5-FB9A-8E51-83FE-90D6D7E9E002}"/>
              </a:ext>
            </a:extLst>
          </p:cNvPr>
          <p:cNvSpPr txBox="1"/>
          <p:nvPr userDrawn="1"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‹N›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F5D1B8C4-AD11-5BEF-0818-8B91843D35F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0667" y="4300000"/>
            <a:ext cx="1695450" cy="849849"/>
          </a:xfrm>
          <a:prstGeom prst="rect">
            <a:avLst/>
          </a:prstGeom>
        </p:spPr>
      </p:pic>
      <p:sp>
        <p:nvSpPr>
          <p:cNvPr id="7" name="Segnaposto grafico 7">
            <a:extLst>
              <a:ext uri="{FF2B5EF4-FFF2-40B4-BE49-F238E27FC236}">
                <a16:creationId xmlns:a16="http://schemas.microsoft.com/office/drawing/2014/main" id="{0C4E135B-9CB6-478E-B884-D790E65C91C1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716920" y="1660525"/>
            <a:ext cx="1905000" cy="1752600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8" name="Segnaposto grafico 7">
            <a:extLst>
              <a:ext uri="{FF2B5EF4-FFF2-40B4-BE49-F238E27FC236}">
                <a16:creationId xmlns:a16="http://schemas.microsoft.com/office/drawing/2014/main" id="{32E08495-6A5A-49FC-A312-E0650484CD1D}"/>
              </a:ext>
            </a:extLst>
          </p:cNvPr>
          <p:cNvSpPr>
            <a:spLocks noGrp="1"/>
          </p:cNvSpPr>
          <p:nvPr>
            <p:ph type="chart" sz="quarter" idx="11"/>
          </p:nvPr>
        </p:nvSpPr>
        <p:spPr>
          <a:xfrm>
            <a:off x="3479170" y="1660525"/>
            <a:ext cx="1905000" cy="1752600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9" name="Segnaposto grafico 7">
            <a:extLst>
              <a:ext uri="{FF2B5EF4-FFF2-40B4-BE49-F238E27FC236}">
                <a16:creationId xmlns:a16="http://schemas.microsoft.com/office/drawing/2014/main" id="{31013AB7-DAE1-431D-8563-F52AE4BE5CDF}"/>
              </a:ext>
            </a:extLst>
          </p:cNvPr>
          <p:cNvSpPr>
            <a:spLocks noGrp="1"/>
          </p:cNvSpPr>
          <p:nvPr>
            <p:ph type="chart" sz="quarter" idx="12"/>
          </p:nvPr>
        </p:nvSpPr>
        <p:spPr>
          <a:xfrm>
            <a:off x="6241420" y="1660525"/>
            <a:ext cx="1905000" cy="1752600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98756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ertura capitolo (A)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ject 2">
            <a:extLst>
              <a:ext uri="{FF2B5EF4-FFF2-40B4-BE49-F238E27FC236}">
                <a16:creationId xmlns:a16="http://schemas.microsoft.com/office/drawing/2014/main" id="{84732923-0F8E-3B5E-7F5D-910C57D06BA9}"/>
              </a:ext>
            </a:extLst>
          </p:cNvPr>
          <p:cNvSpPr/>
          <p:nvPr userDrawn="1"/>
        </p:nvSpPr>
        <p:spPr>
          <a:xfrm>
            <a:off x="0" y="0"/>
            <a:ext cx="9144000" cy="5165725"/>
          </a:xfrm>
          <a:custGeom>
            <a:avLst/>
            <a:gdLst/>
            <a:ahLst/>
            <a:cxnLst/>
            <a:rect l="l" t="t" r="r" b="b"/>
            <a:pathLst>
              <a:path w="9144000" h="5144770">
                <a:moveTo>
                  <a:pt x="9144000" y="0"/>
                </a:moveTo>
                <a:lnTo>
                  <a:pt x="0" y="0"/>
                </a:lnTo>
                <a:lnTo>
                  <a:pt x="0" y="5144401"/>
                </a:lnTo>
                <a:lnTo>
                  <a:pt x="9144000" y="5144401"/>
                </a:lnTo>
                <a:lnTo>
                  <a:pt x="9144000" y="0"/>
                </a:lnTo>
                <a:close/>
              </a:path>
            </a:pathLst>
          </a:custGeom>
          <a:solidFill>
            <a:srgbClr val="B3B3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4">
            <a:extLst>
              <a:ext uri="{FF2B5EF4-FFF2-40B4-BE49-F238E27FC236}">
                <a16:creationId xmlns:a16="http://schemas.microsoft.com/office/drawing/2014/main" id="{C599DDD5-F67A-5F8B-9CB1-D35859B0D372}"/>
              </a:ext>
            </a:extLst>
          </p:cNvPr>
          <p:cNvSpPr/>
          <p:nvPr userDrawn="1"/>
        </p:nvSpPr>
        <p:spPr>
          <a:xfrm>
            <a:off x="8826703" y="4272229"/>
            <a:ext cx="120650" cy="481965"/>
          </a:xfrm>
          <a:custGeom>
            <a:avLst/>
            <a:gdLst/>
            <a:ahLst/>
            <a:cxnLst/>
            <a:rect l="l" t="t" r="r" b="b"/>
            <a:pathLst>
              <a:path w="120650" h="481964">
                <a:moveTo>
                  <a:pt x="120396" y="0"/>
                </a:moveTo>
                <a:lnTo>
                  <a:pt x="0" y="0"/>
                </a:lnTo>
                <a:lnTo>
                  <a:pt x="0" y="481584"/>
                </a:lnTo>
                <a:lnTo>
                  <a:pt x="120396" y="481584"/>
                </a:lnTo>
                <a:lnTo>
                  <a:pt x="1203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5" name="object 5">
            <a:extLst>
              <a:ext uri="{FF2B5EF4-FFF2-40B4-BE49-F238E27FC236}">
                <a16:creationId xmlns:a16="http://schemas.microsoft.com/office/drawing/2014/main" id="{7F62856C-5BFA-8314-D5B2-C501FC937EEB}"/>
              </a:ext>
            </a:extLst>
          </p:cNvPr>
          <p:cNvGrpSpPr/>
          <p:nvPr userDrawn="1"/>
        </p:nvGrpSpPr>
        <p:grpSpPr>
          <a:xfrm>
            <a:off x="5758091" y="3821557"/>
            <a:ext cx="2599055" cy="124460"/>
            <a:chOff x="5758091" y="3821557"/>
            <a:chExt cx="2599055" cy="124460"/>
          </a:xfrm>
        </p:grpSpPr>
        <p:sp>
          <p:nvSpPr>
            <p:cNvPr id="36" name="object 6">
              <a:extLst>
                <a:ext uri="{FF2B5EF4-FFF2-40B4-BE49-F238E27FC236}">
                  <a16:creationId xmlns:a16="http://schemas.microsoft.com/office/drawing/2014/main" id="{A6F4E9B9-0036-E3A0-E3E0-36A279838BDC}"/>
                </a:ext>
              </a:extLst>
            </p:cNvPr>
            <p:cNvSpPr/>
            <p:nvPr/>
          </p:nvSpPr>
          <p:spPr>
            <a:xfrm>
              <a:off x="6404470" y="3825113"/>
              <a:ext cx="1952625" cy="120650"/>
            </a:xfrm>
            <a:custGeom>
              <a:avLst/>
              <a:gdLst/>
              <a:ahLst/>
              <a:cxnLst/>
              <a:rect l="l" t="t" r="r" b="b"/>
              <a:pathLst>
                <a:path w="1952625" h="120650">
                  <a:moveTo>
                    <a:pt x="0" y="120395"/>
                  </a:moveTo>
                  <a:lnTo>
                    <a:pt x="1952167" y="120395"/>
                  </a:lnTo>
                  <a:lnTo>
                    <a:pt x="1952167" y="0"/>
                  </a:lnTo>
                  <a:lnTo>
                    <a:pt x="0" y="0"/>
                  </a:lnTo>
                  <a:lnTo>
                    <a:pt x="0" y="120395"/>
                  </a:lnTo>
                  <a:close/>
                </a:path>
              </a:pathLst>
            </a:custGeom>
            <a:solidFill>
              <a:srgbClr val="DA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7">
              <a:extLst>
                <a:ext uri="{FF2B5EF4-FFF2-40B4-BE49-F238E27FC236}">
                  <a16:creationId xmlns:a16="http://schemas.microsoft.com/office/drawing/2014/main" id="{82456974-80BF-8F23-BCAE-BBE4465A4E61}"/>
                </a:ext>
              </a:extLst>
            </p:cNvPr>
            <p:cNvSpPr/>
            <p:nvPr/>
          </p:nvSpPr>
          <p:spPr>
            <a:xfrm>
              <a:off x="5758091" y="3821557"/>
              <a:ext cx="646430" cy="124460"/>
            </a:xfrm>
            <a:custGeom>
              <a:avLst/>
              <a:gdLst/>
              <a:ahLst/>
              <a:cxnLst/>
              <a:rect l="l" t="t" r="r" b="b"/>
              <a:pathLst>
                <a:path w="646429" h="124460">
                  <a:moveTo>
                    <a:pt x="646379" y="0"/>
                  </a:moveTo>
                  <a:lnTo>
                    <a:pt x="0" y="0"/>
                  </a:lnTo>
                  <a:lnTo>
                    <a:pt x="0" y="123952"/>
                  </a:lnTo>
                  <a:lnTo>
                    <a:pt x="646379" y="123952"/>
                  </a:lnTo>
                  <a:lnTo>
                    <a:pt x="64637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8" name="object 8">
            <a:extLst>
              <a:ext uri="{FF2B5EF4-FFF2-40B4-BE49-F238E27FC236}">
                <a16:creationId xmlns:a16="http://schemas.microsoft.com/office/drawing/2014/main" id="{21E5EA36-B880-10B2-04DE-F3080FFCD1B0}"/>
              </a:ext>
            </a:extLst>
          </p:cNvPr>
          <p:cNvGrpSpPr/>
          <p:nvPr userDrawn="1"/>
        </p:nvGrpSpPr>
        <p:grpSpPr>
          <a:xfrm>
            <a:off x="959671" y="1"/>
            <a:ext cx="2593340" cy="1023619"/>
            <a:chOff x="959671" y="1"/>
            <a:chExt cx="2593340" cy="1023619"/>
          </a:xfrm>
        </p:grpSpPr>
        <p:sp>
          <p:nvSpPr>
            <p:cNvPr id="39" name="object 9">
              <a:extLst>
                <a:ext uri="{FF2B5EF4-FFF2-40B4-BE49-F238E27FC236}">
                  <a16:creationId xmlns:a16="http://schemas.microsoft.com/office/drawing/2014/main" id="{1C7D9177-5807-B0C6-279D-2F655DFA7704}"/>
                </a:ext>
              </a:extLst>
            </p:cNvPr>
            <p:cNvSpPr/>
            <p:nvPr/>
          </p:nvSpPr>
          <p:spPr>
            <a:xfrm>
              <a:off x="959671" y="1"/>
              <a:ext cx="1023619" cy="1023619"/>
            </a:xfrm>
            <a:custGeom>
              <a:avLst/>
              <a:gdLst/>
              <a:ahLst/>
              <a:cxnLst/>
              <a:rect l="l" t="t" r="r" b="b"/>
              <a:pathLst>
                <a:path w="1023619" h="1023619">
                  <a:moveTo>
                    <a:pt x="120396" y="0"/>
                  </a:moveTo>
                  <a:lnTo>
                    <a:pt x="0" y="0"/>
                  </a:lnTo>
                  <a:lnTo>
                    <a:pt x="0" y="461518"/>
                  </a:lnTo>
                  <a:lnTo>
                    <a:pt x="2066" y="509926"/>
                  </a:lnTo>
                  <a:lnTo>
                    <a:pt x="8151" y="557204"/>
                  </a:lnTo>
                  <a:lnTo>
                    <a:pt x="18086" y="603182"/>
                  </a:lnTo>
                  <a:lnTo>
                    <a:pt x="31699" y="647690"/>
                  </a:lnTo>
                  <a:lnTo>
                    <a:pt x="48823" y="690559"/>
                  </a:lnTo>
                  <a:lnTo>
                    <a:pt x="69285" y="731618"/>
                  </a:lnTo>
                  <a:lnTo>
                    <a:pt x="92917" y="770697"/>
                  </a:lnTo>
                  <a:lnTo>
                    <a:pt x="119548" y="807626"/>
                  </a:lnTo>
                  <a:lnTo>
                    <a:pt x="149009" y="842236"/>
                  </a:lnTo>
                  <a:lnTo>
                    <a:pt x="181129" y="874356"/>
                  </a:lnTo>
                  <a:lnTo>
                    <a:pt x="215739" y="903817"/>
                  </a:lnTo>
                  <a:lnTo>
                    <a:pt x="252668" y="930448"/>
                  </a:lnTo>
                  <a:lnTo>
                    <a:pt x="291747" y="954080"/>
                  </a:lnTo>
                  <a:lnTo>
                    <a:pt x="332806" y="974542"/>
                  </a:lnTo>
                  <a:lnTo>
                    <a:pt x="375675" y="991666"/>
                  </a:lnTo>
                  <a:lnTo>
                    <a:pt x="420183" y="1005279"/>
                  </a:lnTo>
                  <a:lnTo>
                    <a:pt x="466161" y="1015214"/>
                  </a:lnTo>
                  <a:lnTo>
                    <a:pt x="513439" y="1021299"/>
                  </a:lnTo>
                  <a:lnTo>
                    <a:pt x="561848" y="1023366"/>
                  </a:lnTo>
                  <a:lnTo>
                    <a:pt x="1023366" y="1023366"/>
                  </a:lnTo>
                  <a:lnTo>
                    <a:pt x="1023366" y="902970"/>
                  </a:lnTo>
                  <a:lnTo>
                    <a:pt x="561848" y="902970"/>
                  </a:lnTo>
                  <a:lnTo>
                    <a:pt x="513814" y="900374"/>
                  </a:lnTo>
                  <a:lnTo>
                    <a:pt x="467262" y="892770"/>
                  </a:lnTo>
                  <a:lnTo>
                    <a:pt x="422463" y="880427"/>
                  </a:lnTo>
                  <a:lnTo>
                    <a:pt x="379688" y="863617"/>
                  </a:lnTo>
                  <a:lnTo>
                    <a:pt x="339210" y="842613"/>
                  </a:lnTo>
                  <a:lnTo>
                    <a:pt x="301299" y="817684"/>
                  </a:lnTo>
                  <a:lnTo>
                    <a:pt x="266226" y="789102"/>
                  </a:lnTo>
                  <a:lnTo>
                    <a:pt x="234263" y="757139"/>
                  </a:lnTo>
                  <a:lnTo>
                    <a:pt x="205681" y="722066"/>
                  </a:lnTo>
                  <a:lnTo>
                    <a:pt x="180752" y="684155"/>
                  </a:lnTo>
                  <a:lnTo>
                    <a:pt x="159748" y="643677"/>
                  </a:lnTo>
                  <a:lnTo>
                    <a:pt x="142938" y="600902"/>
                  </a:lnTo>
                  <a:lnTo>
                    <a:pt x="130595" y="556103"/>
                  </a:lnTo>
                  <a:lnTo>
                    <a:pt x="122991" y="509551"/>
                  </a:lnTo>
                  <a:lnTo>
                    <a:pt x="120396" y="461518"/>
                  </a:lnTo>
                  <a:lnTo>
                    <a:pt x="120396" y="0"/>
                  </a:lnTo>
                  <a:close/>
                </a:path>
              </a:pathLst>
            </a:custGeom>
            <a:solidFill>
              <a:srgbClr val="DA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10">
              <a:extLst>
                <a:ext uri="{FF2B5EF4-FFF2-40B4-BE49-F238E27FC236}">
                  <a16:creationId xmlns:a16="http://schemas.microsoft.com/office/drawing/2014/main" id="{6CE69085-BA4B-36C5-DA49-F5A1480B9546}"/>
                </a:ext>
              </a:extLst>
            </p:cNvPr>
            <p:cNvSpPr/>
            <p:nvPr/>
          </p:nvSpPr>
          <p:spPr>
            <a:xfrm>
              <a:off x="1983041" y="902970"/>
              <a:ext cx="1569720" cy="120650"/>
            </a:xfrm>
            <a:custGeom>
              <a:avLst/>
              <a:gdLst/>
              <a:ahLst/>
              <a:cxnLst/>
              <a:rect l="l" t="t" r="r" b="b"/>
              <a:pathLst>
                <a:path w="1569720" h="120650">
                  <a:moveTo>
                    <a:pt x="1569681" y="0"/>
                  </a:moveTo>
                  <a:lnTo>
                    <a:pt x="0" y="0"/>
                  </a:lnTo>
                  <a:lnTo>
                    <a:pt x="0" y="120396"/>
                  </a:lnTo>
                  <a:lnTo>
                    <a:pt x="1569681" y="120396"/>
                  </a:lnTo>
                  <a:lnTo>
                    <a:pt x="1569681" y="0"/>
                  </a:lnTo>
                  <a:close/>
                </a:path>
              </a:pathLst>
            </a:custGeom>
            <a:solidFill>
              <a:srgbClr val="E3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1" name="object 11">
            <a:extLst>
              <a:ext uri="{FF2B5EF4-FFF2-40B4-BE49-F238E27FC236}">
                <a16:creationId xmlns:a16="http://schemas.microsoft.com/office/drawing/2014/main" id="{80BA867E-BA28-1C04-245C-69BB88E14821}"/>
              </a:ext>
            </a:extLst>
          </p:cNvPr>
          <p:cNvGrpSpPr/>
          <p:nvPr userDrawn="1"/>
        </p:nvGrpSpPr>
        <p:grpSpPr>
          <a:xfrm>
            <a:off x="7241488" y="0"/>
            <a:ext cx="1585595" cy="1244600"/>
            <a:chOff x="7241488" y="0"/>
            <a:chExt cx="1585595" cy="1244600"/>
          </a:xfrm>
        </p:grpSpPr>
        <p:sp>
          <p:nvSpPr>
            <p:cNvPr id="42" name="object 12">
              <a:extLst>
                <a:ext uri="{FF2B5EF4-FFF2-40B4-BE49-F238E27FC236}">
                  <a16:creationId xmlns:a16="http://schemas.microsoft.com/office/drawing/2014/main" id="{D24983C3-289A-189E-A4A9-95377D810735}"/>
                </a:ext>
              </a:extLst>
            </p:cNvPr>
            <p:cNvSpPr/>
            <p:nvPr/>
          </p:nvSpPr>
          <p:spPr>
            <a:xfrm>
              <a:off x="7241488" y="0"/>
              <a:ext cx="1023619" cy="1170305"/>
            </a:xfrm>
            <a:custGeom>
              <a:avLst/>
              <a:gdLst/>
              <a:ahLst/>
              <a:cxnLst/>
              <a:rect l="l" t="t" r="r" b="b"/>
              <a:pathLst>
                <a:path w="1023620" h="1170305">
                  <a:moveTo>
                    <a:pt x="1023366" y="0"/>
                  </a:moveTo>
                  <a:lnTo>
                    <a:pt x="902970" y="0"/>
                  </a:lnTo>
                  <a:lnTo>
                    <a:pt x="902970" y="607834"/>
                  </a:lnTo>
                  <a:lnTo>
                    <a:pt x="900374" y="655868"/>
                  </a:lnTo>
                  <a:lnTo>
                    <a:pt x="892770" y="702420"/>
                  </a:lnTo>
                  <a:lnTo>
                    <a:pt x="880427" y="747219"/>
                  </a:lnTo>
                  <a:lnTo>
                    <a:pt x="863617" y="789993"/>
                  </a:lnTo>
                  <a:lnTo>
                    <a:pt x="842613" y="830472"/>
                  </a:lnTo>
                  <a:lnTo>
                    <a:pt x="817684" y="868383"/>
                  </a:lnTo>
                  <a:lnTo>
                    <a:pt x="789102" y="903456"/>
                  </a:lnTo>
                  <a:lnTo>
                    <a:pt x="757139" y="935419"/>
                  </a:lnTo>
                  <a:lnTo>
                    <a:pt x="722066" y="964000"/>
                  </a:lnTo>
                  <a:lnTo>
                    <a:pt x="684155" y="988929"/>
                  </a:lnTo>
                  <a:lnTo>
                    <a:pt x="643677" y="1009934"/>
                  </a:lnTo>
                  <a:lnTo>
                    <a:pt x="600902" y="1026744"/>
                  </a:lnTo>
                  <a:lnTo>
                    <a:pt x="556103" y="1039086"/>
                  </a:lnTo>
                  <a:lnTo>
                    <a:pt x="509551" y="1046691"/>
                  </a:lnTo>
                  <a:lnTo>
                    <a:pt x="461518" y="1049286"/>
                  </a:lnTo>
                  <a:lnTo>
                    <a:pt x="0" y="1049286"/>
                  </a:lnTo>
                  <a:lnTo>
                    <a:pt x="0" y="1169682"/>
                  </a:lnTo>
                  <a:lnTo>
                    <a:pt x="461518" y="1169682"/>
                  </a:lnTo>
                  <a:lnTo>
                    <a:pt x="509926" y="1167616"/>
                  </a:lnTo>
                  <a:lnTo>
                    <a:pt x="557204" y="1161531"/>
                  </a:lnTo>
                  <a:lnTo>
                    <a:pt x="603182" y="1151596"/>
                  </a:lnTo>
                  <a:lnTo>
                    <a:pt x="647690" y="1137982"/>
                  </a:lnTo>
                  <a:lnTo>
                    <a:pt x="690559" y="1120859"/>
                  </a:lnTo>
                  <a:lnTo>
                    <a:pt x="731618" y="1100397"/>
                  </a:lnTo>
                  <a:lnTo>
                    <a:pt x="770697" y="1076765"/>
                  </a:lnTo>
                  <a:lnTo>
                    <a:pt x="807626" y="1050134"/>
                  </a:lnTo>
                  <a:lnTo>
                    <a:pt x="842236" y="1020673"/>
                  </a:lnTo>
                  <a:lnTo>
                    <a:pt x="874356" y="988553"/>
                  </a:lnTo>
                  <a:lnTo>
                    <a:pt x="903817" y="953943"/>
                  </a:lnTo>
                  <a:lnTo>
                    <a:pt x="930448" y="917014"/>
                  </a:lnTo>
                  <a:lnTo>
                    <a:pt x="954080" y="877934"/>
                  </a:lnTo>
                  <a:lnTo>
                    <a:pt x="974542" y="836876"/>
                  </a:lnTo>
                  <a:lnTo>
                    <a:pt x="991666" y="794007"/>
                  </a:lnTo>
                  <a:lnTo>
                    <a:pt x="1005279" y="749499"/>
                  </a:lnTo>
                  <a:lnTo>
                    <a:pt x="1015214" y="703520"/>
                  </a:lnTo>
                  <a:lnTo>
                    <a:pt x="1021299" y="656242"/>
                  </a:lnTo>
                  <a:lnTo>
                    <a:pt x="1023366" y="607834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B3B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13">
              <a:extLst>
                <a:ext uri="{FF2B5EF4-FFF2-40B4-BE49-F238E27FC236}">
                  <a16:creationId xmlns:a16="http://schemas.microsoft.com/office/drawing/2014/main" id="{958718D1-872F-8E3F-D6E6-6F46A26CA4D3}"/>
                </a:ext>
              </a:extLst>
            </p:cNvPr>
            <p:cNvSpPr/>
            <p:nvPr/>
          </p:nvSpPr>
          <p:spPr>
            <a:xfrm>
              <a:off x="8264854" y="220933"/>
              <a:ext cx="561975" cy="1023619"/>
            </a:xfrm>
            <a:custGeom>
              <a:avLst/>
              <a:gdLst/>
              <a:ahLst/>
              <a:cxnLst/>
              <a:rect l="l" t="t" r="r" b="b"/>
              <a:pathLst>
                <a:path w="561975" h="1023619">
                  <a:moveTo>
                    <a:pt x="561848" y="0"/>
                  </a:moveTo>
                  <a:lnTo>
                    <a:pt x="512195" y="2149"/>
                  </a:lnTo>
                  <a:lnTo>
                    <a:pt x="463421" y="8540"/>
                  </a:lnTo>
                  <a:lnTo>
                    <a:pt x="415739" y="19082"/>
                  </a:lnTo>
                  <a:lnTo>
                    <a:pt x="369364" y="33687"/>
                  </a:lnTo>
                  <a:lnTo>
                    <a:pt x="324509" y="52267"/>
                  </a:lnTo>
                  <a:lnTo>
                    <a:pt x="281388" y="74732"/>
                  </a:lnTo>
                  <a:lnTo>
                    <a:pt x="240215" y="100994"/>
                  </a:lnTo>
                  <a:lnTo>
                    <a:pt x="201203" y="130964"/>
                  </a:lnTo>
                  <a:lnTo>
                    <a:pt x="164566" y="164553"/>
                  </a:lnTo>
                  <a:lnTo>
                    <a:pt x="130973" y="201194"/>
                  </a:lnTo>
                  <a:lnTo>
                    <a:pt x="101000" y="240209"/>
                  </a:lnTo>
                  <a:lnTo>
                    <a:pt x="74736" y="281384"/>
                  </a:lnTo>
                  <a:lnTo>
                    <a:pt x="52269" y="324507"/>
                  </a:lnTo>
                  <a:lnTo>
                    <a:pt x="33688" y="369363"/>
                  </a:lnTo>
                  <a:lnTo>
                    <a:pt x="19082" y="415739"/>
                  </a:lnTo>
                  <a:lnTo>
                    <a:pt x="8540" y="463420"/>
                  </a:lnTo>
                  <a:lnTo>
                    <a:pt x="2149" y="512195"/>
                  </a:lnTo>
                  <a:lnTo>
                    <a:pt x="0" y="561848"/>
                  </a:lnTo>
                  <a:lnTo>
                    <a:pt x="0" y="1023366"/>
                  </a:lnTo>
                  <a:lnTo>
                    <a:pt x="120396" y="1023366"/>
                  </a:lnTo>
                  <a:lnTo>
                    <a:pt x="120396" y="561848"/>
                  </a:lnTo>
                  <a:lnTo>
                    <a:pt x="123182" y="511807"/>
                  </a:lnTo>
                  <a:lnTo>
                    <a:pt x="131444" y="462987"/>
                  </a:lnTo>
                  <a:lnTo>
                    <a:pt x="145033" y="415744"/>
                  </a:lnTo>
                  <a:lnTo>
                    <a:pt x="163801" y="370437"/>
                  </a:lnTo>
                  <a:lnTo>
                    <a:pt x="187599" y="327421"/>
                  </a:lnTo>
                  <a:lnTo>
                    <a:pt x="216280" y="287054"/>
                  </a:lnTo>
                  <a:lnTo>
                    <a:pt x="249694" y="249694"/>
                  </a:lnTo>
                  <a:lnTo>
                    <a:pt x="287054" y="216280"/>
                  </a:lnTo>
                  <a:lnTo>
                    <a:pt x="327421" y="187599"/>
                  </a:lnTo>
                  <a:lnTo>
                    <a:pt x="370437" y="163801"/>
                  </a:lnTo>
                  <a:lnTo>
                    <a:pt x="415744" y="145033"/>
                  </a:lnTo>
                  <a:lnTo>
                    <a:pt x="462987" y="131444"/>
                  </a:lnTo>
                  <a:lnTo>
                    <a:pt x="511807" y="123182"/>
                  </a:lnTo>
                  <a:lnTo>
                    <a:pt x="561848" y="120396"/>
                  </a:lnTo>
                  <a:lnTo>
                    <a:pt x="56184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14">
            <a:extLst>
              <a:ext uri="{FF2B5EF4-FFF2-40B4-BE49-F238E27FC236}">
                <a16:creationId xmlns:a16="http://schemas.microsoft.com/office/drawing/2014/main" id="{882F4C5B-3213-398B-0DE1-F80B51E48482}"/>
              </a:ext>
            </a:extLst>
          </p:cNvPr>
          <p:cNvSpPr/>
          <p:nvPr userDrawn="1"/>
        </p:nvSpPr>
        <p:spPr>
          <a:xfrm>
            <a:off x="3510724" y="1611930"/>
            <a:ext cx="2247900" cy="1023619"/>
          </a:xfrm>
          <a:custGeom>
            <a:avLst/>
            <a:gdLst/>
            <a:ahLst/>
            <a:cxnLst/>
            <a:rect l="l" t="t" r="r" b="b"/>
            <a:pathLst>
              <a:path w="2247900" h="1023619">
                <a:moveTo>
                  <a:pt x="2247366" y="0"/>
                </a:moveTo>
                <a:lnTo>
                  <a:pt x="0" y="0"/>
                </a:lnTo>
                <a:lnTo>
                  <a:pt x="0" y="120650"/>
                </a:lnTo>
                <a:lnTo>
                  <a:pt x="0" y="1023620"/>
                </a:lnTo>
                <a:lnTo>
                  <a:pt x="128638" y="1023620"/>
                </a:lnTo>
                <a:lnTo>
                  <a:pt x="128638" y="120650"/>
                </a:lnTo>
                <a:lnTo>
                  <a:pt x="2247366" y="120650"/>
                </a:lnTo>
                <a:lnTo>
                  <a:pt x="2247366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15">
            <a:extLst>
              <a:ext uri="{FF2B5EF4-FFF2-40B4-BE49-F238E27FC236}">
                <a16:creationId xmlns:a16="http://schemas.microsoft.com/office/drawing/2014/main" id="{98C42F6E-9CFE-E0C6-BBE5-62CD4B7235C7}"/>
              </a:ext>
            </a:extLst>
          </p:cNvPr>
          <p:cNvSpPr/>
          <p:nvPr userDrawn="1"/>
        </p:nvSpPr>
        <p:spPr>
          <a:xfrm>
            <a:off x="4031996" y="0"/>
            <a:ext cx="120650" cy="360045"/>
          </a:xfrm>
          <a:custGeom>
            <a:avLst/>
            <a:gdLst/>
            <a:ahLst/>
            <a:cxnLst/>
            <a:rect l="l" t="t" r="r" b="b"/>
            <a:pathLst>
              <a:path w="120650" h="360045">
                <a:moveTo>
                  <a:pt x="120396" y="0"/>
                </a:moveTo>
                <a:lnTo>
                  <a:pt x="0" y="0"/>
                </a:lnTo>
                <a:lnTo>
                  <a:pt x="0" y="359994"/>
                </a:lnTo>
                <a:lnTo>
                  <a:pt x="120396" y="359994"/>
                </a:lnTo>
                <a:lnTo>
                  <a:pt x="120396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16">
            <a:extLst>
              <a:ext uri="{FF2B5EF4-FFF2-40B4-BE49-F238E27FC236}">
                <a16:creationId xmlns:a16="http://schemas.microsoft.com/office/drawing/2014/main" id="{BDF9F9C3-8B75-9589-0206-258DC66D329F}"/>
              </a:ext>
            </a:extLst>
          </p:cNvPr>
          <p:cNvSpPr/>
          <p:nvPr userDrawn="1"/>
        </p:nvSpPr>
        <p:spPr>
          <a:xfrm>
            <a:off x="359994" y="0"/>
            <a:ext cx="120650" cy="732790"/>
          </a:xfrm>
          <a:custGeom>
            <a:avLst/>
            <a:gdLst/>
            <a:ahLst/>
            <a:cxnLst/>
            <a:rect l="l" t="t" r="r" b="b"/>
            <a:pathLst>
              <a:path w="120650" h="732790">
                <a:moveTo>
                  <a:pt x="120396" y="0"/>
                </a:moveTo>
                <a:lnTo>
                  <a:pt x="0" y="0"/>
                </a:lnTo>
                <a:lnTo>
                  <a:pt x="0" y="732612"/>
                </a:lnTo>
                <a:lnTo>
                  <a:pt x="120396" y="732612"/>
                </a:lnTo>
                <a:lnTo>
                  <a:pt x="120396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" name="Immagine 29">
            <a:extLst>
              <a:ext uri="{FF2B5EF4-FFF2-40B4-BE49-F238E27FC236}">
                <a16:creationId xmlns:a16="http://schemas.microsoft.com/office/drawing/2014/main" id="{1FA054E2-3869-0FB1-0A8F-220ACF493D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0667" y="4300000"/>
            <a:ext cx="1695450" cy="849849"/>
          </a:xfrm>
          <a:prstGeom prst="rect">
            <a:avLst/>
          </a:prstGeom>
        </p:spPr>
      </p:pic>
      <p:sp>
        <p:nvSpPr>
          <p:cNvPr id="31" name="Holder 2">
            <a:extLst>
              <a:ext uri="{FF2B5EF4-FFF2-40B4-BE49-F238E27FC236}">
                <a16:creationId xmlns:a16="http://schemas.microsoft.com/office/drawing/2014/main" id="{8CAB4928-5AE6-6943-E297-B4A7773B6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450" y="2934000"/>
            <a:ext cx="6425345" cy="377026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r">
              <a:defRPr sz="2450" b="1" i="0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sp>
        <p:nvSpPr>
          <p:cNvPr id="32" name="Sottotitolo 2">
            <a:extLst>
              <a:ext uri="{FF2B5EF4-FFF2-40B4-BE49-F238E27FC236}">
                <a16:creationId xmlns:a16="http://schemas.microsoft.com/office/drawing/2014/main" id="{9C2E062A-3058-6476-0DAC-1DD78C8D16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86200" y="3460549"/>
            <a:ext cx="4463410" cy="349359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7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  <p:grpSp>
        <p:nvGrpSpPr>
          <p:cNvPr id="2" name="object 16">
            <a:extLst>
              <a:ext uri="{FF2B5EF4-FFF2-40B4-BE49-F238E27FC236}">
                <a16:creationId xmlns:a16="http://schemas.microsoft.com/office/drawing/2014/main" id="{2287798A-64F5-2DFF-DB25-3F4B6560B554}"/>
              </a:ext>
            </a:extLst>
          </p:cNvPr>
          <p:cNvGrpSpPr/>
          <p:nvPr userDrawn="1"/>
        </p:nvGrpSpPr>
        <p:grpSpPr>
          <a:xfrm>
            <a:off x="0" y="2203202"/>
            <a:ext cx="1218565" cy="1273810"/>
            <a:chOff x="0" y="2203202"/>
            <a:chExt cx="1218565" cy="1273810"/>
          </a:xfrm>
        </p:grpSpPr>
        <p:sp>
          <p:nvSpPr>
            <p:cNvPr id="3" name="object 17">
              <a:extLst>
                <a:ext uri="{FF2B5EF4-FFF2-40B4-BE49-F238E27FC236}">
                  <a16:creationId xmlns:a16="http://schemas.microsoft.com/office/drawing/2014/main" id="{96CE44F3-BA9E-4137-A128-D377C2578F85}"/>
                </a:ext>
              </a:extLst>
            </p:cNvPr>
            <p:cNvSpPr/>
            <p:nvPr/>
          </p:nvSpPr>
          <p:spPr>
            <a:xfrm>
              <a:off x="0" y="2203202"/>
              <a:ext cx="1218565" cy="1273810"/>
            </a:xfrm>
            <a:custGeom>
              <a:avLst/>
              <a:gdLst/>
              <a:ahLst/>
              <a:cxnLst/>
              <a:rect l="l" t="t" r="r" b="b"/>
              <a:pathLst>
                <a:path w="1218565" h="1273810">
                  <a:moveTo>
                    <a:pt x="1031698" y="128841"/>
                  </a:moveTo>
                  <a:lnTo>
                    <a:pt x="680285" y="128841"/>
                  </a:lnTo>
                  <a:lnTo>
                    <a:pt x="727454" y="131030"/>
                  </a:lnTo>
                  <a:lnTo>
                    <a:pt x="771882" y="137503"/>
                  </a:lnTo>
                  <a:lnTo>
                    <a:pt x="813552" y="148122"/>
                  </a:lnTo>
                  <a:lnTo>
                    <a:pt x="852451" y="162747"/>
                  </a:lnTo>
                  <a:lnTo>
                    <a:pt x="888563" y="181239"/>
                  </a:lnTo>
                  <a:lnTo>
                    <a:pt x="921872" y="203460"/>
                  </a:lnTo>
                  <a:lnTo>
                    <a:pt x="952365" y="229269"/>
                  </a:lnTo>
                  <a:lnTo>
                    <a:pt x="980025" y="258527"/>
                  </a:lnTo>
                  <a:lnTo>
                    <a:pt x="1004837" y="291096"/>
                  </a:lnTo>
                  <a:lnTo>
                    <a:pt x="1026787" y="326837"/>
                  </a:lnTo>
                  <a:lnTo>
                    <a:pt x="1045859" y="365609"/>
                  </a:lnTo>
                  <a:lnTo>
                    <a:pt x="1062039" y="407275"/>
                  </a:lnTo>
                  <a:lnTo>
                    <a:pt x="1075311" y="451694"/>
                  </a:lnTo>
                  <a:lnTo>
                    <a:pt x="1085660" y="498728"/>
                  </a:lnTo>
                  <a:lnTo>
                    <a:pt x="1093070" y="548237"/>
                  </a:lnTo>
                  <a:lnTo>
                    <a:pt x="1097528" y="600083"/>
                  </a:lnTo>
                  <a:lnTo>
                    <a:pt x="1099017" y="654126"/>
                  </a:lnTo>
                  <a:lnTo>
                    <a:pt x="1099017" y="1144714"/>
                  </a:lnTo>
                  <a:lnTo>
                    <a:pt x="0" y="1144724"/>
                  </a:lnTo>
                  <a:lnTo>
                    <a:pt x="0" y="1273556"/>
                  </a:lnTo>
                  <a:lnTo>
                    <a:pt x="1217952" y="1273556"/>
                  </a:lnTo>
                  <a:lnTo>
                    <a:pt x="1217952" y="644207"/>
                  </a:lnTo>
                  <a:lnTo>
                    <a:pt x="1216627" y="590521"/>
                  </a:lnTo>
                  <a:lnTo>
                    <a:pt x="1212675" y="538547"/>
                  </a:lnTo>
                  <a:lnTo>
                    <a:pt x="1206134" y="488377"/>
                  </a:lnTo>
                  <a:lnTo>
                    <a:pt x="1197041" y="440105"/>
                  </a:lnTo>
                  <a:lnTo>
                    <a:pt x="1185432" y="393823"/>
                  </a:lnTo>
                  <a:lnTo>
                    <a:pt x="1171344" y="349624"/>
                  </a:lnTo>
                  <a:lnTo>
                    <a:pt x="1154815" y="307603"/>
                  </a:lnTo>
                  <a:lnTo>
                    <a:pt x="1135881" y="267851"/>
                  </a:lnTo>
                  <a:lnTo>
                    <a:pt x="1114579" y="230463"/>
                  </a:lnTo>
                  <a:lnTo>
                    <a:pt x="1090858" y="195419"/>
                  </a:lnTo>
                  <a:lnTo>
                    <a:pt x="1065021" y="163147"/>
                  </a:lnTo>
                  <a:lnTo>
                    <a:pt x="1036837" y="133406"/>
                  </a:lnTo>
                  <a:lnTo>
                    <a:pt x="1031698" y="128841"/>
                  </a:lnTo>
                  <a:close/>
                </a:path>
                <a:path w="1218565" h="1273810">
                  <a:moveTo>
                    <a:pt x="687715" y="0"/>
                  </a:moveTo>
                  <a:lnTo>
                    <a:pt x="682762" y="0"/>
                  </a:lnTo>
                  <a:lnTo>
                    <a:pt x="629897" y="2293"/>
                  </a:lnTo>
                  <a:lnTo>
                    <a:pt x="579650" y="9043"/>
                  </a:lnTo>
                  <a:lnTo>
                    <a:pt x="532030" y="20052"/>
                  </a:lnTo>
                  <a:lnTo>
                    <a:pt x="487041" y="35121"/>
                  </a:lnTo>
                  <a:lnTo>
                    <a:pt x="444690" y="54054"/>
                  </a:lnTo>
                  <a:lnTo>
                    <a:pt x="404984" y="76652"/>
                  </a:lnTo>
                  <a:lnTo>
                    <a:pt x="367929" y="102719"/>
                  </a:lnTo>
                  <a:lnTo>
                    <a:pt x="333532" y="132057"/>
                  </a:lnTo>
                  <a:lnTo>
                    <a:pt x="301798" y="164467"/>
                  </a:lnTo>
                  <a:lnTo>
                    <a:pt x="272736" y="199754"/>
                  </a:lnTo>
                  <a:lnTo>
                    <a:pt x="246350" y="237718"/>
                  </a:lnTo>
                  <a:lnTo>
                    <a:pt x="222647" y="278163"/>
                  </a:lnTo>
                  <a:lnTo>
                    <a:pt x="201635" y="320890"/>
                  </a:lnTo>
                  <a:lnTo>
                    <a:pt x="306054" y="378764"/>
                  </a:lnTo>
                  <a:lnTo>
                    <a:pt x="328786" y="333934"/>
                  </a:lnTo>
                  <a:lnTo>
                    <a:pt x="355021" y="292988"/>
                  </a:lnTo>
                  <a:lnTo>
                    <a:pt x="384629" y="256122"/>
                  </a:lnTo>
                  <a:lnTo>
                    <a:pt x="417480" y="223534"/>
                  </a:lnTo>
                  <a:lnTo>
                    <a:pt x="453441" y="195419"/>
                  </a:lnTo>
                  <a:lnTo>
                    <a:pt x="492382" y="171975"/>
                  </a:lnTo>
                  <a:lnTo>
                    <a:pt x="534173" y="153399"/>
                  </a:lnTo>
                  <a:lnTo>
                    <a:pt x="578682" y="139887"/>
                  </a:lnTo>
                  <a:lnTo>
                    <a:pt x="625779" y="131635"/>
                  </a:lnTo>
                  <a:lnTo>
                    <a:pt x="675332" y="128841"/>
                  </a:lnTo>
                  <a:lnTo>
                    <a:pt x="1031698" y="128841"/>
                  </a:lnTo>
                  <a:lnTo>
                    <a:pt x="1006434" y="106400"/>
                  </a:lnTo>
                  <a:lnTo>
                    <a:pt x="973847" y="82223"/>
                  </a:lnTo>
                  <a:lnTo>
                    <a:pt x="939114" y="60967"/>
                  </a:lnTo>
                  <a:lnTo>
                    <a:pt x="902272" y="42726"/>
                  </a:lnTo>
                  <a:lnTo>
                    <a:pt x="863358" y="27593"/>
                  </a:lnTo>
                  <a:lnTo>
                    <a:pt x="822408" y="15660"/>
                  </a:lnTo>
                  <a:lnTo>
                    <a:pt x="779459" y="7022"/>
                  </a:lnTo>
                  <a:lnTo>
                    <a:pt x="734549" y="1771"/>
                  </a:lnTo>
                  <a:lnTo>
                    <a:pt x="687715" y="0"/>
                  </a:lnTo>
                  <a:close/>
                </a:path>
              </a:pathLst>
            </a:custGeom>
            <a:solidFill>
              <a:srgbClr val="DA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18">
              <a:extLst>
                <a:ext uri="{FF2B5EF4-FFF2-40B4-BE49-F238E27FC236}">
                  <a16:creationId xmlns:a16="http://schemas.microsoft.com/office/drawing/2014/main" id="{9E2FA2F9-CFAD-4F68-5C36-FA5FB4C8D9F8}"/>
                </a:ext>
              </a:extLst>
            </p:cNvPr>
            <p:cNvSpPr/>
            <p:nvPr/>
          </p:nvSpPr>
          <p:spPr>
            <a:xfrm>
              <a:off x="0" y="3346081"/>
              <a:ext cx="1218565" cy="130810"/>
            </a:xfrm>
            <a:custGeom>
              <a:avLst/>
              <a:gdLst/>
              <a:ahLst/>
              <a:cxnLst/>
              <a:rect l="l" t="t" r="r" b="b"/>
              <a:pathLst>
                <a:path w="1218565" h="130810">
                  <a:moveTo>
                    <a:pt x="1217942" y="0"/>
                  </a:moveTo>
                  <a:lnTo>
                    <a:pt x="1099007" y="0"/>
                  </a:lnTo>
                  <a:lnTo>
                    <a:pt x="1099007" y="1270"/>
                  </a:lnTo>
                  <a:lnTo>
                    <a:pt x="0" y="1270"/>
                  </a:lnTo>
                  <a:lnTo>
                    <a:pt x="0" y="130810"/>
                  </a:lnTo>
                  <a:lnTo>
                    <a:pt x="1217942" y="130810"/>
                  </a:lnTo>
                  <a:lnTo>
                    <a:pt x="1217942" y="1270"/>
                  </a:lnTo>
                  <a:lnTo>
                    <a:pt x="121794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63398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ertura capitolo (B)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5F7918D6-98DD-F8E0-27E0-DAEE9C2095D0}"/>
              </a:ext>
            </a:extLst>
          </p:cNvPr>
          <p:cNvSpPr/>
          <p:nvPr userDrawn="1"/>
        </p:nvSpPr>
        <p:spPr>
          <a:xfrm>
            <a:off x="-16510" y="0"/>
            <a:ext cx="9160510" cy="51657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AE7C930B-0FDB-29DA-E441-B631C1936BAD}"/>
              </a:ext>
            </a:extLst>
          </p:cNvPr>
          <p:cNvSpPr/>
          <p:nvPr userDrawn="1"/>
        </p:nvSpPr>
        <p:spPr>
          <a:xfrm>
            <a:off x="4607999" y="3948073"/>
            <a:ext cx="1023619" cy="1184275"/>
          </a:xfrm>
          <a:custGeom>
            <a:avLst/>
            <a:gdLst/>
            <a:ahLst/>
            <a:cxnLst/>
            <a:rect l="l" t="t" r="r" b="b"/>
            <a:pathLst>
              <a:path w="1023620" h="1184275">
                <a:moveTo>
                  <a:pt x="1023366" y="0"/>
                </a:moveTo>
                <a:lnTo>
                  <a:pt x="561848" y="0"/>
                </a:lnTo>
                <a:lnTo>
                  <a:pt x="513439" y="2066"/>
                </a:lnTo>
                <a:lnTo>
                  <a:pt x="466161" y="8151"/>
                </a:lnTo>
                <a:lnTo>
                  <a:pt x="420183" y="18086"/>
                </a:lnTo>
                <a:lnTo>
                  <a:pt x="375675" y="31699"/>
                </a:lnTo>
                <a:lnTo>
                  <a:pt x="332806" y="48823"/>
                </a:lnTo>
                <a:lnTo>
                  <a:pt x="291747" y="69285"/>
                </a:lnTo>
                <a:lnTo>
                  <a:pt x="252668" y="92917"/>
                </a:lnTo>
                <a:lnTo>
                  <a:pt x="215739" y="119548"/>
                </a:lnTo>
                <a:lnTo>
                  <a:pt x="181129" y="149009"/>
                </a:lnTo>
                <a:lnTo>
                  <a:pt x="149009" y="181129"/>
                </a:lnTo>
                <a:lnTo>
                  <a:pt x="119548" y="215739"/>
                </a:lnTo>
                <a:lnTo>
                  <a:pt x="92917" y="252668"/>
                </a:lnTo>
                <a:lnTo>
                  <a:pt x="69285" y="291747"/>
                </a:lnTo>
                <a:lnTo>
                  <a:pt x="48823" y="332806"/>
                </a:lnTo>
                <a:lnTo>
                  <a:pt x="31699" y="375675"/>
                </a:lnTo>
                <a:lnTo>
                  <a:pt x="18086" y="420183"/>
                </a:lnTo>
                <a:lnTo>
                  <a:pt x="8151" y="466161"/>
                </a:lnTo>
                <a:lnTo>
                  <a:pt x="2066" y="513439"/>
                </a:lnTo>
                <a:lnTo>
                  <a:pt x="0" y="561847"/>
                </a:lnTo>
                <a:lnTo>
                  <a:pt x="0" y="1183893"/>
                </a:lnTo>
                <a:lnTo>
                  <a:pt x="120396" y="1183893"/>
                </a:lnTo>
                <a:lnTo>
                  <a:pt x="120396" y="561847"/>
                </a:lnTo>
                <a:lnTo>
                  <a:pt x="122991" y="513814"/>
                </a:lnTo>
                <a:lnTo>
                  <a:pt x="130595" y="467262"/>
                </a:lnTo>
                <a:lnTo>
                  <a:pt x="142938" y="422463"/>
                </a:lnTo>
                <a:lnTo>
                  <a:pt x="159748" y="379688"/>
                </a:lnTo>
                <a:lnTo>
                  <a:pt x="180752" y="339210"/>
                </a:lnTo>
                <a:lnTo>
                  <a:pt x="205681" y="301299"/>
                </a:lnTo>
                <a:lnTo>
                  <a:pt x="234263" y="266226"/>
                </a:lnTo>
                <a:lnTo>
                  <a:pt x="266226" y="234263"/>
                </a:lnTo>
                <a:lnTo>
                  <a:pt x="301299" y="205681"/>
                </a:lnTo>
                <a:lnTo>
                  <a:pt x="339210" y="180752"/>
                </a:lnTo>
                <a:lnTo>
                  <a:pt x="379688" y="159748"/>
                </a:lnTo>
                <a:lnTo>
                  <a:pt x="422463" y="142938"/>
                </a:lnTo>
                <a:lnTo>
                  <a:pt x="467262" y="130595"/>
                </a:lnTo>
                <a:lnTo>
                  <a:pt x="513814" y="122991"/>
                </a:lnTo>
                <a:lnTo>
                  <a:pt x="561848" y="120395"/>
                </a:lnTo>
                <a:lnTo>
                  <a:pt x="1023366" y="120395"/>
                </a:lnTo>
                <a:lnTo>
                  <a:pt x="1023366" y="0"/>
                </a:lnTo>
                <a:close/>
              </a:path>
            </a:pathLst>
          </a:custGeom>
          <a:solidFill>
            <a:srgbClr val="B3B3B3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5">
            <a:extLst>
              <a:ext uri="{FF2B5EF4-FFF2-40B4-BE49-F238E27FC236}">
                <a16:creationId xmlns:a16="http://schemas.microsoft.com/office/drawing/2014/main" id="{560059C0-9800-FA74-615A-EBCEBDCB387F}"/>
              </a:ext>
            </a:extLst>
          </p:cNvPr>
          <p:cNvGrpSpPr/>
          <p:nvPr userDrawn="1"/>
        </p:nvGrpSpPr>
        <p:grpSpPr>
          <a:xfrm>
            <a:off x="359994" y="2392388"/>
            <a:ext cx="2599055" cy="124460"/>
            <a:chOff x="359994" y="2392388"/>
            <a:chExt cx="2599055" cy="124460"/>
          </a:xfrm>
        </p:grpSpPr>
        <p:sp>
          <p:nvSpPr>
            <p:cNvPr id="20" name="object 6">
              <a:extLst>
                <a:ext uri="{FF2B5EF4-FFF2-40B4-BE49-F238E27FC236}">
                  <a16:creationId xmlns:a16="http://schemas.microsoft.com/office/drawing/2014/main" id="{703F36F2-A76E-2F51-EB18-AB52F394484D}"/>
                </a:ext>
              </a:extLst>
            </p:cNvPr>
            <p:cNvSpPr/>
            <p:nvPr/>
          </p:nvSpPr>
          <p:spPr>
            <a:xfrm>
              <a:off x="1006373" y="2395944"/>
              <a:ext cx="1952625" cy="120650"/>
            </a:xfrm>
            <a:custGeom>
              <a:avLst/>
              <a:gdLst/>
              <a:ahLst/>
              <a:cxnLst/>
              <a:rect l="l" t="t" r="r" b="b"/>
              <a:pathLst>
                <a:path w="1952625" h="120650">
                  <a:moveTo>
                    <a:pt x="0" y="120395"/>
                  </a:moveTo>
                  <a:lnTo>
                    <a:pt x="1952167" y="120395"/>
                  </a:lnTo>
                  <a:lnTo>
                    <a:pt x="1952167" y="0"/>
                  </a:lnTo>
                  <a:lnTo>
                    <a:pt x="0" y="0"/>
                  </a:lnTo>
                  <a:lnTo>
                    <a:pt x="0" y="120395"/>
                  </a:lnTo>
                  <a:close/>
                </a:path>
              </a:pathLst>
            </a:custGeom>
            <a:solidFill>
              <a:srgbClr val="DA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7">
              <a:extLst>
                <a:ext uri="{FF2B5EF4-FFF2-40B4-BE49-F238E27FC236}">
                  <a16:creationId xmlns:a16="http://schemas.microsoft.com/office/drawing/2014/main" id="{EABFC06F-D80B-0E3F-A463-17A320F61DF2}"/>
                </a:ext>
              </a:extLst>
            </p:cNvPr>
            <p:cNvSpPr/>
            <p:nvPr/>
          </p:nvSpPr>
          <p:spPr>
            <a:xfrm>
              <a:off x="359994" y="2392388"/>
              <a:ext cx="646430" cy="124460"/>
            </a:xfrm>
            <a:custGeom>
              <a:avLst/>
              <a:gdLst/>
              <a:ahLst/>
              <a:cxnLst/>
              <a:rect l="l" t="t" r="r" b="b"/>
              <a:pathLst>
                <a:path w="646430" h="124460">
                  <a:moveTo>
                    <a:pt x="646379" y="0"/>
                  </a:moveTo>
                  <a:lnTo>
                    <a:pt x="0" y="0"/>
                  </a:lnTo>
                  <a:lnTo>
                    <a:pt x="0" y="123951"/>
                  </a:lnTo>
                  <a:lnTo>
                    <a:pt x="646379" y="123951"/>
                  </a:lnTo>
                  <a:lnTo>
                    <a:pt x="646379" y="0"/>
                  </a:lnTo>
                  <a:close/>
                </a:path>
              </a:pathLst>
            </a:custGeom>
            <a:solidFill>
              <a:srgbClr val="B3B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8">
            <a:extLst>
              <a:ext uri="{FF2B5EF4-FFF2-40B4-BE49-F238E27FC236}">
                <a16:creationId xmlns:a16="http://schemas.microsoft.com/office/drawing/2014/main" id="{EFE292BC-5108-4788-E3F3-E61783205302}"/>
              </a:ext>
            </a:extLst>
          </p:cNvPr>
          <p:cNvGrpSpPr/>
          <p:nvPr userDrawn="1"/>
        </p:nvGrpSpPr>
        <p:grpSpPr>
          <a:xfrm>
            <a:off x="6099784" y="3044647"/>
            <a:ext cx="2593340" cy="1023619"/>
            <a:chOff x="6099784" y="3044647"/>
            <a:chExt cx="2593340" cy="1023619"/>
          </a:xfrm>
        </p:grpSpPr>
        <p:sp>
          <p:nvSpPr>
            <p:cNvPr id="24" name="object 9">
              <a:extLst>
                <a:ext uri="{FF2B5EF4-FFF2-40B4-BE49-F238E27FC236}">
                  <a16:creationId xmlns:a16="http://schemas.microsoft.com/office/drawing/2014/main" id="{CCC2F853-AA67-DEA5-E14A-1D1F2BAD84B1}"/>
                </a:ext>
              </a:extLst>
            </p:cNvPr>
            <p:cNvSpPr/>
            <p:nvPr/>
          </p:nvSpPr>
          <p:spPr>
            <a:xfrm>
              <a:off x="7669465" y="3044647"/>
              <a:ext cx="1023619" cy="1023619"/>
            </a:xfrm>
            <a:custGeom>
              <a:avLst/>
              <a:gdLst/>
              <a:ahLst/>
              <a:cxnLst/>
              <a:rect l="l" t="t" r="r" b="b"/>
              <a:pathLst>
                <a:path w="1023620" h="1023620">
                  <a:moveTo>
                    <a:pt x="1023366" y="0"/>
                  </a:moveTo>
                  <a:lnTo>
                    <a:pt x="902970" y="0"/>
                  </a:lnTo>
                  <a:lnTo>
                    <a:pt x="902970" y="461518"/>
                  </a:lnTo>
                  <a:lnTo>
                    <a:pt x="900374" y="509551"/>
                  </a:lnTo>
                  <a:lnTo>
                    <a:pt x="892770" y="556103"/>
                  </a:lnTo>
                  <a:lnTo>
                    <a:pt x="880427" y="600902"/>
                  </a:lnTo>
                  <a:lnTo>
                    <a:pt x="863617" y="643677"/>
                  </a:lnTo>
                  <a:lnTo>
                    <a:pt x="842613" y="684155"/>
                  </a:lnTo>
                  <a:lnTo>
                    <a:pt x="817684" y="722066"/>
                  </a:lnTo>
                  <a:lnTo>
                    <a:pt x="789102" y="757139"/>
                  </a:lnTo>
                  <a:lnTo>
                    <a:pt x="757139" y="789102"/>
                  </a:lnTo>
                  <a:lnTo>
                    <a:pt x="722066" y="817684"/>
                  </a:lnTo>
                  <a:lnTo>
                    <a:pt x="684155" y="842613"/>
                  </a:lnTo>
                  <a:lnTo>
                    <a:pt x="643677" y="863617"/>
                  </a:lnTo>
                  <a:lnTo>
                    <a:pt x="600902" y="880427"/>
                  </a:lnTo>
                  <a:lnTo>
                    <a:pt x="556103" y="892770"/>
                  </a:lnTo>
                  <a:lnTo>
                    <a:pt x="509551" y="900374"/>
                  </a:lnTo>
                  <a:lnTo>
                    <a:pt x="461518" y="902969"/>
                  </a:lnTo>
                  <a:lnTo>
                    <a:pt x="0" y="902969"/>
                  </a:lnTo>
                  <a:lnTo>
                    <a:pt x="0" y="1023366"/>
                  </a:lnTo>
                  <a:lnTo>
                    <a:pt x="461518" y="1023366"/>
                  </a:lnTo>
                  <a:lnTo>
                    <a:pt x="509926" y="1021299"/>
                  </a:lnTo>
                  <a:lnTo>
                    <a:pt x="557204" y="1015214"/>
                  </a:lnTo>
                  <a:lnTo>
                    <a:pt x="603182" y="1005279"/>
                  </a:lnTo>
                  <a:lnTo>
                    <a:pt x="647690" y="991666"/>
                  </a:lnTo>
                  <a:lnTo>
                    <a:pt x="690559" y="974542"/>
                  </a:lnTo>
                  <a:lnTo>
                    <a:pt x="731618" y="954080"/>
                  </a:lnTo>
                  <a:lnTo>
                    <a:pt x="770697" y="930448"/>
                  </a:lnTo>
                  <a:lnTo>
                    <a:pt x="807626" y="903817"/>
                  </a:lnTo>
                  <a:lnTo>
                    <a:pt x="842236" y="874356"/>
                  </a:lnTo>
                  <a:lnTo>
                    <a:pt x="874356" y="842236"/>
                  </a:lnTo>
                  <a:lnTo>
                    <a:pt x="903817" y="807626"/>
                  </a:lnTo>
                  <a:lnTo>
                    <a:pt x="930448" y="770697"/>
                  </a:lnTo>
                  <a:lnTo>
                    <a:pt x="954080" y="731618"/>
                  </a:lnTo>
                  <a:lnTo>
                    <a:pt x="974542" y="690559"/>
                  </a:lnTo>
                  <a:lnTo>
                    <a:pt x="991666" y="647690"/>
                  </a:lnTo>
                  <a:lnTo>
                    <a:pt x="1005279" y="603182"/>
                  </a:lnTo>
                  <a:lnTo>
                    <a:pt x="1015214" y="557204"/>
                  </a:lnTo>
                  <a:lnTo>
                    <a:pt x="1021299" y="509926"/>
                  </a:lnTo>
                  <a:lnTo>
                    <a:pt x="1023366" y="461518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DA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0">
              <a:extLst>
                <a:ext uri="{FF2B5EF4-FFF2-40B4-BE49-F238E27FC236}">
                  <a16:creationId xmlns:a16="http://schemas.microsoft.com/office/drawing/2014/main" id="{BB4FCA5D-E453-326A-8825-0F2BAD5C8573}"/>
                </a:ext>
              </a:extLst>
            </p:cNvPr>
            <p:cNvSpPr/>
            <p:nvPr/>
          </p:nvSpPr>
          <p:spPr>
            <a:xfrm>
              <a:off x="6099784" y="3947617"/>
              <a:ext cx="1569720" cy="120650"/>
            </a:xfrm>
            <a:custGeom>
              <a:avLst/>
              <a:gdLst/>
              <a:ahLst/>
              <a:cxnLst/>
              <a:rect l="l" t="t" r="r" b="b"/>
              <a:pathLst>
                <a:path w="1569720" h="120650">
                  <a:moveTo>
                    <a:pt x="1569681" y="0"/>
                  </a:moveTo>
                  <a:lnTo>
                    <a:pt x="0" y="0"/>
                  </a:lnTo>
                  <a:lnTo>
                    <a:pt x="0" y="120396"/>
                  </a:lnTo>
                  <a:lnTo>
                    <a:pt x="1569681" y="120396"/>
                  </a:lnTo>
                  <a:lnTo>
                    <a:pt x="1569681" y="0"/>
                  </a:lnTo>
                  <a:close/>
                </a:path>
              </a:pathLst>
            </a:custGeom>
            <a:solidFill>
              <a:srgbClr val="B3B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11">
            <a:extLst>
              <a:ext uri="{FF2B5EF4-FFF2-40B4-BE49-F238E27FC236}">
                <a16:creationId xmlns:a16="http://schemas.microsoft.com/office/drawing/2014/main" id="{D2CBAC31-6422-CB73-8234-146B09B1C8D8}"/>
              </a:ext>
            </a:extLst>
          </p:cNvPr>
          <p:cNvSpPr/>
          <p:nvPr userDrawn="1"/>
        </p:nvSpPr>
        <p:spPr>
          <a:xfrm>
            <a:off x="1495997" y="1"/>
            <a:ext cx="561975" cy="1023619"/>
          </a:xfrm>
          <a:custGeom>
            <a:avLst/>
            <a:gdLst/>
            <a:ahLst/>
            <a:cxnLst/>
            <a:rect l="l" t="t" r="r" b="b"/>
            <a:pathLst>
              <a:path w="561975" h="1023619">
                <a:moveTo>
                  <a:pt x="561848" y="0"/>
                </a:moveTo>
                <a:lnTo>
                  <a:pt x="512195" y="2149"/>
                </a:lnTo>
                <a:lnTo>
                  <a:pt x="463421" y="8540"/>
                </a:lnTo>
                <a:lnTo>
                  <a:pt x="415739" y="19082"/>
                </a:lnTo>
                <a:lnTo>
                  <a:pt x="369364" y="33687"/>
                </a:lnTo>
                <a:lnTo>
                  <a:pt x="324509" y="52267"/>
                </a:lnTo>
                <a:lnTo>
                  <a:pt x="281388" y="74732"/>
                </a:lnTo>
                <a:lnTo>
                  <a:pt x="240215" y="100994"/>
                </a:lnTo>
                <a:lnTo>
                  <a:pt x="201203" y="130964"/>
                </a:lnTo>
                <a:lnTo>
                  <a:pt x="164566" y="164553"/>
                </a:lnTo>
                <a:lnTo>
                  <a:pt x="130973" y="201194"/>
                </a:lnTo>
                <a:lnTo>
                  <a:pt x="101000" y="240209"/>
                </a:lnTo>
                <a:lnTo>
                  <a:pt x="74736" y="281384"/>
                </a:lnTo>
                <a:lnTo>
                  <a:pt x="52269" y="324507"/>
                </a:lnTo>
                <a:lnTo>
                  <a:pt x="33688" y="369363"/>
                </a:lnTo>
                <a:lnTo>
                  <a:pt x="19082" y="415739"/>
                </a:lnTo>
                <a:lnTo>
                  <a:pt x="8540" y="463420"/>
                </a:lnTo>
                <a:lnTo>
                  <a:pt x="2149" y="512195"/>
                </a:lnTo>
                <a:lnTo>
                  <a:pt x="0" y="561848"/>
                </a:lnTo>
                <a:lnTo>
                  <a:pt x="0" y="1023366"/>
                </a:lnTo>
                <a:lnTo>
                  <a:pt x="120396" y="1023366"/>
                </a:lnTo>
                <a:lnTo>
                  <a:pt x="120396" y="561848"/>
                </a:lnTo>
                <a:lnTo>
                  <a:pt x="123182" y="511807"/>
                </a:lnTo>
                <a:lnTo>
                  <a:pt x="131444" y="462987"/>
                </a:lnTo>
                <a:lnTo>
                  <a:pt x="145033" y="415744"/>
                </a:lnTo>
                <a:lnTo>
                  <a:pt x="163801" y="370437"/>
                </a:lnTo>
                <a:lnTo>
                  <a:pt x="187599" y="327421"/>
                </a:lnTo>
                <a:lnTo>
                  <a:pt x="216280" y="287054"/>
                </a:lnTo>
                <a:lnTo>
                  <a:pt x="249694" y="249694"/>
                </a:lnTo>
                <a:lnTo>
                  <a:pt x="287054" y="216280"/>
                </a:lnTo>
                <a:lnTo>
                  <a:pt x="327421" y="187599"/>
                </a:lnTo>
                <a:lnTo>
                  <a:pt x="370437" y="163801"/>
                </a:lnTo>
                <a:lnTo>
                  <a:pt x="415744" y="145033"/>
                </a:lnTo>
                <a:lnTo>
                  <a:pt x="462987" y="131444"/>
                </a:lnTo>
                <a:lnTo>
                  <a:pt x="511807" y="123182"/>
                </a:lnTo>
                <a:lnTo>
                  <a:pt x="561848" y="120396"/>
                </a:lnTo>
                <a:lnTo>
                  <a:pt x="561848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12">
            <a:extLst>
              <a:ext uri="{FF2B5EF4-FFF2-40B4-BE49-F238E27FC236}">
                <a16:creationId xmlns:a16="http://schemas.microsoft.com/office/drawing/2014/main" id="{CD3B0862-67C6-CCFB-F60A-D6F00765D9B3}"/>
              </a:ext>
            </a:extLst>
          </p:cNvPr>
          <p:cNvSpPr/>
          <p:nvPr userDrawn="1"/>
        </p:nvSpPr>
        <p:spPr>
          <a:xfrm>
            <a:off x="6752780" y="511441"/>
            <a:ext cx="2247900" cy="1023619"/>
          </a:xfrm>
          <a:custGeom>
            <a:avLst/>
            <a:gdLst/>
            <a:ahLst/>
            <a:cxnLst/>
            <a:rect l="l" t="t" r="r" b="b"/>
            <a:pathLst>
              <a:path w="2247900" h="1023619">
                <a:moveTo>
                  <a:pt x="2247366" y="0"/>
                </a:moveTo>
                <a:lnTo>
                  <a:pt x="0" y="0"/>
                </a:lnTo>
                <a:lnTo>
                  <a:pt x="0" y="120650"/>
                </a:lnTo>
                <a:lnTo>
                  <a:pt x="0" y="1023620"/>
                </a:lnTo>
                <a:lnTo>
                  <a:pt x="128638" y="1023620"/>
                </a:lnTo>
                <a:lnTo>
                  <a:pt x="128638" y="120650"/>
                </a:lnTo>
                <a:lnTo>
                  <a:pt x="2247366" y="120650"/>
                </a:lnTo>
                <a:lnTo>
                  <a:pt x="2247366" y="0"/>
                </a:lnTo>
                <a:close/>
              </a:path>
            </a:pathLst>
          </a:custGeom>
          <a:solidFill>
            <a:srgbClr val="B3B3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13">
            <a:extLst>
              <a:ext uri="{FF2B5EF4-FFF2-40B4-BE49-F238E27FC236}">
                <a16:creationId xmlns:a16="http://schemas.microsoft.com/office/drawing/2014/main" id="{56ACC4AB-BE34-300B-E8CA-61EF36EAAA83}"/>
              </a:ext>
            </a:extLst>
          </p:cNvPr>
          <p:cNvSpPr/>
          <p:nvPr userDrawn="1"/>
        </p:nvSpPr>
        <p:spPr>
          <a:xfrm>
            <a:off x="4031996" y="0"/>
            <a:ext cx="120650" cy="360045"/>
          </a:xfrm>
          <a:custGeom>
            <a:avLst/>
            <a:gdLst/>
            <a:ahLst/>
            <a:cxnLst/>
            <a:rect l="l" t="t" r="r" b="b"/>
            <a:pathLst>
              <a:path w="120650" h="360045">
                <a:moveTo>
                  <a:pt x="120396" y="0"/>
                </a:moveTo>
                <a:lnTo>
                  <a:pt x="0" y="0"/>
                </a:lnTo>
                <a:lnTo>
                  <a:pt x="0" y="359994"/>
                </a:lnTo>
                <a:lnTo>
                  <a:pt x="120396" y="359994"/>
                </a:lnTo>
                <a:lnTo>
                  <a:pt x="120396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14">
            <a:extLst>
              <a:ext uri="{FF2B5EF4-FFF2-40B4-BE49-F238E27FC236}">
                <a16:creationId xmlns:a16="http://schemas.microsoft.com/office/drawing/2014/main" id="{7E8CAE3C-CB85-FC05-8286-A4D698BBD2C8}"/>
              </a:ext>
            </a:extLst>
          </p:cNvPr>
          <p:cNvSpPr/>
          <p:nvPr userDrawn="1"/>
        </p:nvSpPr>
        <p:spPr>
          <a:xfrm>
            <a:off x="359994" y="0"/>
            <a:ext cx="120650" cy="732790"/>
          </a:xfrm>
          <a:custGeom>
            <a:avLst/>
            <a:gdLst/>
            <a:ahLst/>
            <a:cxnLst/>
            <a:rect l="l" t="t" r="r" b="b"/>
            <a:pathLst>
              <a:path w="120650" h="732790">
                <a:moveTo>
                  <a:pt x="120396" y="0"/>
                </a:moveTo>
                <a:lnTo>
                  <a:pt x="0" y="0"/>
                </a:lnTo>
                <a:lnTo>
                  <a:pt x="0" y="732612"/>
                </a:lnTo>
                <a:lnTo>
                  <a:pt x="120396" y="732612"/>
                </a:lnTo>
                <a:lnTo>
                  <a:pt x="120396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" name="Immagine 29">
            <a:extLst>
              <a:ext uri="{FF2B5EF4-FFF2-40B4-BE49-F238E27FC236}">
                <a16:creationId xmlns:a16="http://schemas.microsoft.com/office/drawing/2014/main" id="{1FA054E2-3869-0FB1-0A8F-220ACF493D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0667" y="4300000"/>
            <a:ext cx="1695450" cy="849849"/>
          </a:xfrm>
          <a:prstGeom prst="rect">
            <a:avLst/>
          </a:prstGeom>
        </p:spPr>
      </p:pic>
      <p:sp>
        <p:nvSpPr>
          <p:cNvPr id="31" name="Holder 2">
            <a:extLst>
              <a:ext uri="{FF2B5EF4-FFF2-40B4-BE49-F238E27FC236}">
                <a16:creationId xmlns:a16="http://schemas.microsoft.com/office/drawing/2014/main" id="{8CAB4928-5AE6-6943-E297-B4A7773B6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9450" y="2934000"/>
            <a:ext cx="6425345" cy="377026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>
            <a:lvl1pPr algn="r">
              <a:defRPr sz="2450" b="1" i="0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 lang="it-IT" dirty="0"/>
          </a:p>
        </p:txBody>
      </p:sp>
      <p:sp>
        <p:nvSpPr>
          <p:cNvPr id="32" name="Sottotitolo 2">
            <a:extLst>
              <a:ext uri="{FF2B5EF4-FFF2-40B4-BE49-F238E27FC236}">
                <a16:creationId xmlns:a16="http://schemas.microsoft.com/office/drawing/2014/main" id="{9C2E062A-3058-6476-0DAC-1DD78C8D16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86200" y="3460549"/>
            <a:ext cx="4463410" cy="349359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700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4781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ertura capitolo (C)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9A146119-91A7-4471-800C-B8578CB6B4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71" r="9990"/>
          <a:stretch/>
        </p:blipFill>
        <p:spPr>
          <a:xfrm>
            <a:off x="4440450" y="0"/>
            <a:ext cx="4703550" cy="5151600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6047172E-FC2F-05AA-762F-D0A8566DD2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4477440" cy="5151600"/>
          </a:xfrm>
          <a:prstGeom prst="rect">
            <a:avLst/>
          </a:prstGeom>
        </p:spPr>
      </p:pic>
      <p:sp>
        <p:nvSpPr>
          <p:cNvPr id="5" name="Segnaposto immagine 2">
            <a:extLst>
              <a:ext uri="{FF2B5EF4-FFF2-40B4-BE49-F238E27FC236}">
                <a16:creationId xmlns:a16="http://schemas.microsoft.com/office/drawing/2014/main" id="{CCA5838B-7D4A-8CEE-C603-8A69280C7918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276243" y="273599"/>
            <a:ext cx="8875161" cy="4880558"/>
          </a:xfrm>
          <a:custGeom>
            <a:avLst/>
            <a:gdLst>
              <a:gd name="connsiteX0" fmla="*/ 1005943 w 4192303"/>
              <a:gd name="connsiteY0" fmla="*/ 0 h 4866198"/>
              <a:gd name="connsiteX1" fmla="*/ 4192303 w 4192303"/>
              <a:gd name="connsiteY1" fmla="*/ 0 h 4866198"/>
              <a:gd name="connsiteX2" fmla="*/ 4192303 w 4192303"/>
              <a:gd name="connsiteY2" fmla="*/ 0 h 4866198"/>
              <a:gd name="connsiteX3" fmla="*/ 4192303 w 4192303"/>
              <a:gd name="connsiteY3" fmla="*/ 3860255 h 4866198"/>
              <a:gd name="connsiteX4" fmla="*/ 3186360 w 4192303"/>
              <a:gd name="connsiteY4" fmla="*/ 4866198 h 4866198"/>
              <a:gd name="connsiteX5" fmla="*/ 0 w 4192303"/>
              <a:gd name="connsiteY5" fmla="*/ 4866198 h 4866198"/>
              <a:gd name="connsiteX6" fmla="*/ 0 w 4192303"/>
              <a:gd name="connsiteY6" fmla="*/ 4866198 h 4866198"/>
              <a:gd name="connsiteX7" fmla="*/ 0 w 4192303"/>
              <a:gd name="connsiteY7" fmla="*/ 1005943 h 4866198"/>
              <a:gd name="connsiteX8" fmla="*/ 1005943 w 4192303"/>
              <a:gd name="connsiteY8" fmla="*/ 0 h 4866198"/>
              <a:gd name="connsiteX0" fmla="*/ 1005943 w 4192303"/>
              <a:gd name="connsiteY0" fmla="*/ 0 h 5013034"/>
              <a:gd name="connsiteX1" fmla="*/ 4192303 w 4192303"/>
              <a:gd name="connsiteY1" fmla="*/ 0 h 5013034"/>
              <a:gd name="connsiteX2" fmla="*/ 4192303 w 4192303"/>
              <a:gd name="connsiteY2" fmla="*/ 0 h 5013034"/>
              <a:gd name="connsiteX3" fmla="*/ 4081269 w 4192303"/>
              <a:gd name="connsiteY3" fmla="*/ 4722404 h 5013034"/>
              <a:gd name="connsiteX4" fmla="*/ 3186360 w 4192303"/>
              <a:gd name="connsiteY4" fmla="*/ 4866198 h 5013034"/>
              <a:gd name="connsiteX5" fmla="*/ 0 w 4192303"/>
              <a:gd name="connsiteY5" fmla="*/ 4866198 h 5013034"/>
              <a:gd name="connsiteX6" fmla="*/ 0 w 4192303"/>
              <a:gd name="connsiteY6" fmla="*/ 4866198 h 5013034"/>
              <a:gd name="connsiteX7" fmla="*/ 0 w 4192303"/>
              <a:gd name="connsiteY7" fmla="*/ 1005943 h 5013034"/>
              <a:gd name="connsiteX8" fmla="*/ 1005943 w 4192303"/>
              <a:gd name="connsiteY8" fmla="*/ 0 h 5013034"/>
              <a:gd name="connsiteX0" fmla="*/ 1005943 w 4192303"/>
              <a:gd name="connsiteY0" fmla="*/ 0 h 4965405"/>
              <a:gd name="connsiteX1" fmla="*/ 4192303 w 4192303"/>
              <a:gd name="connsiteY1" fmla="*/ 0 h 4965405"/>
              <a:gd name="connsiteX2" fmla="*/ 4192303 w 4192303"/>
              <a:gd name="connsiteY2" fmla="*/ 0 h 4965405"/>
              <a:gd name="connsiteX3" fmla="*/ 4146583 w 4192303"/>
              <a:gd name="connsiteY3" fmla="*/ 4644027 h 4965405"/>
              <a:gd name="connsiteX4" fmla="*/ 3186360 w 4192303"/>
              <a:gd name="connsiteY4" fmla="*/ 4866198 h 4965405"/>
              <a:gd name="connsiteX5" fmla="*/ 0 w 4192303"/>
              <a:gd name="connsiteY5" fmla="*/ 4866198 h 4965405"/>
              <a:gd name="connsiteX6" fmla="*/ 0 w 4192303"/>
              <a:gd name="connsiteY6" fmla="*/ 4866198 h 4965405"/>
              <a:gd name="connsiteX7" fmla="*/ 0 w 4192303"/>
              <a:gd name="connsiteY7" fmla="*/ 1005943 h 4965405"/>
              <a:gd name="connsiteX8" fmla="*/ 1005943 w 4192303"/>
              <a:gd name="connsiteY8" fmla="*/ 0 h 4965405"/>
              <a:gd name="connsiteX0" fmla="*/ 1005943 w 4200558"/>
              <a:gd name="connsiteY0" fmla="*/ 0 h 4963607"/>
              <a:gd name="connsiteX1" fmla="*/ 4192303 w 4200558"/>
              <a:gd name="connsiteY1" fmla="*/ 0 h 4963607"/>
              <a:gd name="connsiteX2" fmla="*/ 4192303 w 4200558"/>
              <a:gd name="connsiteY2" fmla="*/ 0 h 4963607"/>
              <a:gd name="connsiteX3" fmla="*/ 4200558 w 4200558"/>
              <a:gd name="connsiteY3" fmla="*/ 4640852 h 4963607"/>
              <a:gd name="connsiteX4" fmla="*/ 3186360 w 4200558"/>
              <a:gd name="connsiteY4" fmla="*/ 4866198 h 4963607"/>
              <a:gd name="connsiteX5" fmla="*/ 0 w 4200558"/>
              <a:gd name="connsiteY5" fmla="*/ 4866198 h 4963607"/>
              <a:gd name="connsiteX6" fmla="*/ 0 w 4200558"/>
              <a:gd name="connsiteY6" fmla="*/ 4866198 h 4963607"/>
              <a:gd name="connsiteX7" fmla="*/ 0 w 4200558"/>
              <a:gd name="connsiteY7" fmla="*/ 1005943 h 4963607"/>
              <a:gd name="connsiteX8" fmla="*/ 1005943 w 4200558"/>
              <a:gd name="connsiteY8" fmla="*/ 0 h 4963607"/>
              <a:gd name="connsiteX0" fmla="*/ 1005943 w 4200558"/>
              <a:gd name="connsiteY0" fmla="*/ 0 h 4866198"/>
              <a:gd name="connsiteX1" fmla="*/ 4192303 w 4200558"/>
              <a:gd name="connsiteY1" fmla="*/ 0 h 4866198"/>
              <a:gd name="connsiteX2" fmla="*/ 4192303 w 4200558"/>
              <a:gd name="connsiteY2" fmla="*/ 0 h 4866198"/>
              <a:gd name="connsiteX3" fmla="*/ 4200558 w 4200558"/>
              <a:gd name="connsiteY3" fmla="*/ 4640852 h 4866198"/>
              <a:gd name="connsiteX4" fmla="*/ 3186360 w 4200558"/>
              <a:gd name="connsiteY4" fmla="*/ 4866198 h 4866198"/>
              <a:gd name="connsiteX5" fmla="*/ 0 w 4200558"/>
              <a:gd name="connsiteY5" fmla="*/ 4866198 h 4866198"/>
              <a:gd name="connsiteX6" fmla="*/ 0 w 4200558"/>
              <a:gd name="connsiteY6" fmla="*/ 4866198 h 4866198"/>
              <a:gd name="connsiteX7" fmla="*/ 0 w 4200558"/>
              <a:gd name="connsiteY7" fmla="*/ 1005943 h 4866198"/>
              <a:gd name="connsiteX8" fmla="*/ 1005943 w 4200558"/>
              <a:gd name="connsiteY8" fmla="*/ 0 h 4866198"/>
              <a:gd name="connsiteX0" fmla="*/ 1005943 w 4203733"/>
              <a:gd name="connsiteY0" fmla="*/ 0 h 4872627"/>
              <a:gd name="connsiteX1" fmla="*/ 4192303 w 4203733"/>
              <a:gd name="connsiteY1" fmla="*/ 0 h 4872627"/>
              <a:gd name="connsiteX2" fmla="*/ 4192303 w 4203733"/>
              <a:gd name="connsiteY2" fmla="*/ 0 h 4872627"/>
              <a:gd name="connsiteX3" fmla="*/ 4203733 w 4203733"/>
              <a:gd name="connsiteY3" fmla="*/ 4872627 h 4872627"/>
              <a:gd name="connsiteX4" fmla="*/ 3186360 w 4203733"/>
              <a:gd name="connsiteY4" fmla="*/ 4866198 h 4872627"/>
              <a:gd name="connsiteX5" fmla="*/ 0 w 4203733"/>
              <a:gd name="connsiteY5" fmla="*/ 4866198 h 4872627"/>
              <a:gd name="connsiteX6" fmla="*/ 0 w 4203733"/>
              <a:gd name="connsiteY6" fmla="*/ 4866198 h 4872627"/>
              <a:gd name="connsiteX7" fmla="*/ 0 w 4203733"/>
              <a:gd name="connsiteY7" fmla="*/ 1005943 h 4872627"/>
              <a:gd name="connsiteX8" fmla="*/ 1005943 w 4203733"/>
              <a:gd name="connsiteY8" fmla="*/ 0 h 4872627"/>
              <a:gd name="connsiteX0" fmla="*/ 1005943 w 4206908"/>
              <a:gd name="connsiteY0" fmla="*/ 0 h 4869452"/>
              <a:gd name="connsiteX1" fmla="*/ 4192303 w 4206908"/>
              <a:gd name="connsiteY1" fmla="*/ 0 h 4869452"/>
              <a:gd name="connsiteX2" fmla="*/ 4192303 w 4206908"/>
              <a:gd name="connsiteY2" fmla="*/ 0 h 4869452"/>
              <a:gd name="connsiteX3" fmla="*/ 4206908 w 4206908"/>
              <a:gd name="connsiteY3" fmla="*/ 4869452 h 4869452"/>
              <a:gd name="connsiteX4" fmla="*/ 3186360 w 4206908"/>
              <a:gd name="connsiteY4" fmla="*/ 4866198 h 4869452"/>
              <a:gd name="connsiteX5" fmla="*/ 0 w 4206908"/>
              <a:gd name="connsiteY5" fmla="*/ 4866198 h 4869452"/>
              <a:gd name="connsiteX6" fmla="*/ 0 w 4206908"/>
              <a:gd name="connsiteY6" fmla="*/ 4866198 h 4869452"/>
              <a:gd name="connsiteX7" fmla="*/ 0 w 4206908"/>
              <a:gd name="connsiteY7" fmla="*/ 1005943 h 4869452"/>
              <a:gd name="connsiteX8" fmla="*/ 1005943 w 4206908"/>
              <a:gd name="connsiteY8" fmla="*/ 0 h 4869452"/>
              <a:gd name="connsiteX0" fmla="*/ 1005943 w 7901529"/>
              <a:gd name="connsiteY0" fmla="*/ 0 h 4866198"/>
              <a:gd name="connsiteX1" fmla="*/ 4192303 w 7901529"/>
              <a:gd name="connsiteY1" fmla="*/ 0 h 4866198"/>
              <a:gd name="connsiteX2" fmla="*/ 4192303 w 7901529"/>
              <a:gd name="connsiteY2" fmla="*/ 0 h 4866198"/>
              <a:gd name="connsiteX3" fmla="*/ 7901529 w 7901529"/>
              <a:gd name="connsiteY3" fmla="*/ 4854644 h 4866198"/>
              <a:gd name="connsiteX4" fmla="*/ 3186360 w 7901529"/>
              <a:gd name="connsiteY4" fmla="*/ 4866198 h 4866198"/>
              <a:gd name="connsiteX5" fmla="*/ 0 w 7901529"/>
              <a:gd name="connsiteY5" fmla="*/ 4866198 h 4866198"/>
              <a:gd name="connsiteX6" fmla="*/ 0 w 7901529"/>
              <a:gd name="connsiteY6" fmla="*/ 4866198 h 4866198"/>
              <a:gd name="connsiteX7" fmla="*/ 0 w 7901529"/>
              <a:gd name="connsiteY7" fmla="*/ 1005943 h 4866198"/>
              <a:gd name="connsiteX8" fmla="*/ 1005943 w 7901529"/>
              <a:gd name="connsiteY8" fmla="*/ 0 h 4866198"/>
              <a:gd name="connsiteX0" fmla="*/ 1005943 w 8756696"/>
              <a:gd name="connsiteY0" fmla="*/ 0 h 4866198"/>
              <a:gd name="connsiteX1" fmla="*/ 4192303 w 8756696"/>
              <a:gd name="connsiteY1" fmla="*/ 0 h 4866198"/>
              <a:gd name="connsiteX2" fmla="*/ 4192303 w 8756696"/>
              <a:gd name="connsiteY2" fmla="*/ 0 h 4866198"/>
              <a:gd name="connsiteX3" fmla="*/ 8756696 w 8756696"/>
              <a:gd name="connsiteY3" fmla="*/ 4843538 h 4866198"/>
              <a:gd name="connsiteX4" fmla="*/ 3186360 w 8756696"/>
              <a:gd name="connsiteY4" fmla="*/ 4866198 h 4866198"/>
              <a:gd name="connsiteX5" fmla="*/ 0 w 8756696"/>
              <a:gd name="connsiteY5" fmla="*/ 4866198 h 4866198"/>
              <a:gd name="connsiteX6" fmla="*/ 0 w 8756696"/>
              <a:gd name="connsiteY6" fmla="*/ 4866198 h 4866198"/>
              <a:gd name="connsiteX7" fmla="*/ 0 w 8756696"/>
              <a:gd name="connsiteY7" fmla="*/ 1005943 h 4866198"/>
              <a:gd name="connsiteX8" fmla="*/ 1005943 w 8756696"/>
              <a:gd name="connsiteY8" fmla="*/ 0 h 4866198"/>
              <a:gd name="connsiteX0" fmla="*/ 1005943 w 8875161"/>
              <a:gd name="connsiteY0" fmla="*/ 0 h 4880558"/>
              <a:gd name="connsiteX1" fmla="*/ 4192303 w 8875161"/>
              <a:gd name="connsiteY1" fmla="*/ 0 h 4880558"/>
              <a:gd name="connsiteX2" fmla="*/ 4192303 w 8875161"/>
              <a:gd name="connsiteY2" fmla="*/ 0 h 4880558"/>
              <a:gd name="connsiteX3" fmla="*/ 8875161 w 8875161"/>
              <a:gd name="connsiteY3" fmla="*/ 4880558 h 4880558"/>
              <a:gd name="connsiteX4" fmla="*/ 3186360 w 8875161"/>
              <a:gd name="connsiteY4" fmla="*/ 4866198 h 4880558"/>
              <a:gd name="connsiteX5" fmla="*/ 0 w 8875161"/>
              <a:gd name="connsiteY5" fmla="*/ 4866198 h 4880558"/>
              <a:gd name="connsiteX6" fmla="*/ 0 w 8875161"/>
              <a:gd name="connsiteY6" fmla="*/ 4866198 h 4880558"/>
              <a:gd name="connsiteX7" fmla="*/ 0 w 8875161"/>
              <a:gd name="connsiteY7" fmla="*/ 1005943 h 4880558"/>
              <a:gd name="connsiteX8" fmla="*/ 1005943 w 8875161"/>
              <a:gd name="connsiteY8" fmla="*/ 0 h 4880558"/>
              <a:gd name="connsiteX0" fmla="*/ 1005943 w 8875161"/>
              <a:gd name="connsiteY0" fmla="*/ 0 h 4880558"/>
              <a:gd name="connsiteX1" fmla="*/ 4192303 w 8875161"/>
              <a:gd name="connsiteY1" fmla="*/ 0 h 4880558"/>
              <a:gd name="connsiteX2" fmla="*/ 8853950 w 8875161"/>
              <a:gd name="connsiteY2" fmla="*/ 17929 h 4880558"/>
              <a:gd name="connsiteX3" fmla="*/ 8875161 w 8875161"/>
              <a:gd name="connsiteY3" fmla="*/ 4880558 h 4880558"/>
              <a:gd name="connsiteX4" fmla="*/ 3186360 w 8875161"/>
              <a:gd name="connsiteY4" fmla="*/ 4866198 h 4880558"/>
              <a:gd name="connsiteX5" fmla="*/ 0 w 8875161"/>
              <a:gd name="connsiteY5" fmla="*/ 4866198 h 4880558"/>
              <a:gd name="connsiteX6" fmla="*/ 0 w 8875161"/>
              <a:gd name="connsiteY6" fmla="*/ 4866198 h 4880558"/>
              <a:gd name="connsiteX7" fmla="*/ 0 w 8875161"/>
              <a:gd name="connsiteY7" fmla="*/ 1005943 h 4880558"/>
              <a:gd name="connsiteX8" fmla="*/ 1005943 w 8875161"/>
              <a:gd name="connsiteY8" fmla="*/ 0 h 4880558"/>
              <a:gd name="connsiteX0" fmla="*/ 1005943 w 8875161"/>
              <a:gd name="connsiteY0" fmla="*/ 0 h 4880558"/>
              <a:gd name="connsiteX1" fmla="*/ 4192303 w 8875161"/>
              <a:gd name="connsiteY1" fmla="*/ 0 h 4880558"/>
              <a:gd name="connsiteX2" fmla="*/ 8864624 w 8875161"/>
              <a:gd name="connsiteY2" fmla="*/ 3697 h 4880558"/>
              <a:gd name="connsiteX3" fmla="*/ 8875161 w 8875161"/>
              <a:gd name="connsiteY3" fmla="*/ 4880558 h 4880558"/>
              <a:gd name="connsiteX4" fmla="*/ 3186360 w 8875161"/>
              <a:gd name="connsiteY4" fmla="*/ 4866198 h 4880558"/>
              <a:gd name="connsiteX5" fmla="*/ 0 w 8875161"/>
              <a:gd name="connsiteY5" fmla="*/ 4866198 h 4880558"/>
              <a:gd name="connsiteX6" fmla="*/ 0 w 8875161"/>
              <a:gd name="connsiteY6" fmla="*/ 4866198 h 4880558"/>
              <a:gd name="connsiteX7" fmla="*/ 0 w 8875161"/>
              <a:gd name="connsiteY7" fmla="*/ 1005943 h 4880558"/>
              <a:gd name="connsiteX8" fmla="*/ 1005943 w 8875161"/>
              <a:gd name="connsiteY8" fmla="*/ 0 h 4880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875161" h="4880558">
                <a:moveTo>
                  <a:pt x="1005943" y="0"/>
                </a:moveTo>
                <a:lnTo>
                  <a:pt x="4192303" y="0"/>
                </a:lnTo>
                <a:lnTo>
                  <a:pt x="8864624" y="3697"/>
                </a:lnTo>
                <a:cubicBezTo>
                  <a:pt x="8864624" y="1290449"/>
                  <a:pt x="8875161" y="3593806"/>
                  <a:pt x="8875161" y="4880558"/>
                </a:cubicBezTo>
                <a:lnTo>
                  <a:pt x="3186360" y="4866198"/>
                </a:lnTo>
                <a:lnTo>
                  <a:pt x="0" y="4866198"/>
                </a:lnTo>
                <a:lnTo>
                  <a:pt x="0" y="4866198"/>
                </a:lnTo>
                <a:lnTo>
                  <a:pt x="0" y="1005943"/>
                </a:lnTo>
                <a:cubicBezTo>
                  <a:pt x="0" y="450376"/>
                  <a:pt x="450376" y="0"/>
                  <a:pt x="1005943" y="0"/>
                </a:cubicBezTo>
                <a:close/>
              </a:path>
            </a:pathLst>
          </a:custGeom>
          <a:pattFill prst="pct5">
            <a:fgClr>
              <a:srgbClr val="E3E3E3"/>
            </a:fgClr>
            <a:bgClr>
              <a:schemeClr val="bg1">
                <a:lumMod val="65000"/>
              </a:schemeClr>
            </a:bgClr>
          </a:pattFill>
        </p:spPr>
        <p:txBody>
          <a:bodyPr/>
          <a:lstStyle>
            <a:lvl1pPr marL="0" indent="0" algn="r">
              <a:buNone/>
              <a:defRPr sz="9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14" name="Titolo 1">
            <a:extLst>
              <a:ext uri="{FF2B5EF4-FFF2-40B4-BE49-F238E27FC236}">
                <a16:creationId xmlns:a16="http://schemas.microsoft.com/office/drawing/2014/main" id="{58F25F73-E448-1EE4-A78B-EA9198239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2962" y="4022725"/>
            <a:ext cx="6425345" cy="377026"/>
          </a:xfrm>
          <a:prstGeom prst="rect">
            <a:avLst/>
          </a:prstGeom>
        </p:spPr>
        <p:txBody>
          <a:bodyPr/>
          <a:lstStyle>
            <a:lvl1pPr algn="r">
              <a:defRPr sz="2450" b="1"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  <p:sp>
        <p:nvSpPr>
          <p:cNvPr id="15" name="Sottotitolo 2">
            <a:extLst>
              <a:ext uri="{FF2B5EF4-FFF2-40B4-BE49-F238E27FC236}">
                <a16:creationId xmlns:a16="http://schemas.microsoft.com/office/drawing/2014/main" id="{088079B0-34A6-F3FF-E9DD-E5E64BF5251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99590" y="4439049"/>
            <a:ext cx="4463410" cy="261610"/>
          </a:xfrm>
          <a:prstGeom prst="rect">
            <a:avLst/>
          </a:prstGeom>
        </p:spPr>
        <p:txBody>
          <a:bodyPr/>
          <a:lstStyle>
            <a:lvl1pPr algn="r">
              <a:defRPr sz="17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Sottotitolo</a:t>
            </a:r>
          </a:p>
        </p:txBody>
      </p:sp>
    </p:spTree>
    <p:extLst>
      <p:ext uri="{BB962C8B-B14F-4D97-AF65-F5344CB8AC3E}">
        <p14:creationId xmlns:p14="http://schemas.microsoft.com/office/powerpoint/2010/main" val="22255084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pertura capitolo (B)"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magine 29">
            <a:extLst>
              <a:ext uri="{FF2B5EF4-FFF2-40B4-BE49-F238E27FC236}">
                <a16:creationId xmlns:a16="http://schemas.microsoft.com/office/drawing/2014/main" id="{1FA054E2-3869-0FB1-0A8F-220ACF493D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0667" y="4300000"/>
            <a:ext cx="1695450" cy="849849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54582DDE-A601-50CF-9799-D368D5D513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9149644" cy="514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3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E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85" r:id="rId2"/>
    <p:sldLayoutId id="2147483688" r:id="rId3"/>
    <p:sldLayoutId id="2147483686" r:id="rId4"/>
    <p:sldLayoutId id="2147483667" r:id="rId5"/>
    <p:sldLayoutId id="2147483687" r:id="rId6"/>
    <p:sldLayoutId id="2147483671" r:id="rId7"/>
    <p:sldLayoutId id="2147483672" r:id="rId8"/>
    <p:sldLayoutId id="2147483674" r:id="rId9"/>
    <p:sldLayoutId id="2147483679" r:id="rId10"/>
    <p:sldLayoutId id="2147483682" r:id="rId11"/>
    <p:sldLayoutId id="2147483675" r:id="rId12"/>
    <p:sldLayoutId id="2147483683" r:id="rId13"/>
    <p:sldLayoutId id="2147483678" r:id="rId14"/>
    <p:sldLayoutId id="2147483676" r:id="rId15"/>
    <p:sldLayoutId id="2147483677" r:id="rId16"/>
    <p:sldLayoutId id="2147483681" r:id="rId17"/>
    <p:sldLayoutId id="2147483684" r:id="rId18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sservatorioict.piemonte,,it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1.jp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image" Target="../media/image23.png"/><Relationship Id="rId21" Type="http://schemas.openxmlformats.org/officeDocument/2006/relationships/image" Target="../media/image41.jpeg"/><Relationship Id="rId7" Type="http://schemas.openxmlformats.org/officeDocument/2006/relationships/image" Target="../media/image27.png"/><Relationship Id="rId12" Type="http://schemas.openxmlformats.org/officeDocument/2006/relationships/image" Target="../media/image32.jpeg"/><Relationship Id="rId17" Type="http://schemas.openxmlformats.org/officeDocument/2006/relationships/image" Target="../media/image37.png"/><Relationship Id="rId2" Type="http://schemas.openxmlformats.org/officeDocument/2006/relationships/image" Target="../media/image22.png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>
            <a:extLst>
              <a:ext uri="{FF2B5EF4-FFF2-40B4-BE49-F238E27FC236}">
                <a16:creationId xmlns:a16="http://schemas.microsoft.com/office/drawing/2014/main" id="{03798F92-FDD3-2BCD-9EF8-411D7D483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200" y="2179947"/>
            <a:ext cx="4488595" cy="1131079"/>
          </a:xfrm>
        </p:spPr>
        <p:txBody>
          <a:bodyPr/>
          <a:lstStyle/>
          <a:p>
            <a:r>
              <a:rPr lang="it-IT" dirty="0"/>
              <a:t>TORINO WIRELESS </a:t>
            </a:r>
            <a:br>
              <a:rPr lang="it-IT" dirty="0"/>
            </a:br>
            <a:r>
              <a:rPr lang="it-IT" dirty="0">
                <a:solidFill>
                  <a:srgbClr val="9F9F9F"/>
                </a:solidFill>
              </a:rPr>
              <a:t>DIVENTA</a:t>
            </a:r>
            <a:r>
              <a:rPr lang="it-IT" dirty="0"/>
              <a:t> </a:t>
            </a:r>
            <a:br>
              <a:rPr lang="it-IT" dirty="0"/>
            </a:br>
            <a:r>
              <a:rPr lang="it-IT" dirty="0"/>
              <a:t>PIEMONTE INNOVA</a:t>
            </a:r>
          </a:p>
        </p:txBody>
      </p:sp>
      <p:sp>
        <p:nvSpPr>
          <p:cNvPr id="7" name="Sottotitolo 6">
            <a:extLst>
              <a:ext uri="{FF2B5EF4-FFF2-40B4-BE49-F238E27FC236}">
                <a16:creationId xmlns:a16="http://schemas.microsoft.com/office/drawing/2014/main" id="{291C078E-2383-FB0F-EE3E-4E419D5720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/>
              <a:t>19.10.2022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14995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>
            <a:extLst>
              <a:ext uri="{FF2B5EF4-FFF2-40B4-BE49-F238E27FC236}">
                <a16:creationId xmlns:a16="http://schemas.microsoft.com/office/drawing/2014/main" id="{8645BDC3-0526-418B-B1B7-6CB5C1D00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264" y="932875"/>
            <a:ext cx="6581136" cy="284693"/>
          </a:xfrm>
        </p:spPr>
        <p:txBody>
          <a:bodyPr/>
          <a:lstStyle/>
          <a:p>
            <a:r>
              <a:rPr lang="it-IT" dirty="0"/>
              <a:t>Aggiorniamo il presente per abilitare il futuro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B911C67-8393-4163-A15F-E2FD3CC948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98260" y="1355725"/>
            <a:ext cx="6781800" cy="1905000"/>
          </a:xfrm>
        </p:spPr>
        <p:txBody>
          <a:bodyPr/>
          <a:lstStyle/>
          <a:p>
            <a:endParaRPr lang="it-IT" sz="1600" b="0" dirty="0">
              <a:effectLst/>
              <a:ea typeface="Calibri" panose="020F0502020204030204" pitchFamily="34" charset="0"/>
            </a:endParaRPr>
          </a:p>
          <a:p>
            <a:endParaRPr lang="it-IT" sz="1600" b="0" dirty="0">
              <a:ea typeface="Calibri" panose="020F0502020204030204" pitchFamily="34" charset="0"/>
            </a:endParaRPr>
          </a:p>
          <a:p>
            <a:r>
              <a:rPr lang="it-IT" b="0" dirty="0">
                <a:effectLst/>
                <a:ea typeface="Calibri" panose="020F0502020204030204" pitchFamily="34" charset="0"/>
              </a:rPr>
              <a:t>Torino Wireless diventa Fondazione Piemonte Innova </a:t>
            </a:r>
          </a:p>
          <a:p>
            <a:r>
              <a:rPr lang="it-IT" b="0" dirty="0">
                <a:effectLst/>
                <a:ea typeface="Calibri" panose="020F0502020204030204" pitchFamily="34" charset="0"/>
              </a:rPr>
              <a:t>I soci rinnovano il sostegno fino al 2050</a:t>
            </a:r>
          </a:p>
          <a:p>
            <a:r>
              <a:rPr lang="it-IT" b="0" dirty="0">
                <a:effectLst/>
                <a:ea typeface="Calibri" panose="020F0502020204030204" pitchFamily="34" charset="0"/>
              </a:rPr>
              <a:t>Focus su </a:t>
            </a:r>
            <a:r>
              <a:rPr lang="it-IT" b="0" dirty="0">
                <a:ea typeface="Calibri" panose="020F0502020204030204" pitchFamily="34" charset="0"/>
              </a:rPr>
              <a:t>imprese</a:t>
            </a:r>
            <a:r>
              <a:rPr lang="it-IT" b="0" dirty="0">
                <a:effectLst/>
                <a:ea typeface="Calibri" panose="020F0502020204030204" pitchFamily="34" charset="0"/>
              </a:rPr>
              <a:t> e enti digitalmente fragili, </a:t>
            </a:r>
            <a:r>
              <a:rPr lang="it-IT" b="0" dirty="0" err="1">
                <a:effectLst/>
                <a:ea typeface="Calibri" panose="020F0502020204030204" pitchFamily="34" charset="0"/>
              </a:rPr>
              <a:t>Pnrr</a:t>
            </a:r>
            <a:r>
              <a:rPr lang="it-IT" b="0" dirty="0">
                <a:effectLst/>
                <a:ea typeface="Calibri" panose="020F0502020204030204" pitchFamily="34" charset="0"/>
              </a:rPr>
              <a:t> e PPP. </a:t>
            </a:r>
            <a:endParaRPr lang="it-IT" b="0" dirty="0"/>
          </a:p>
        </p:txBody>
      </p:sp>
    </p:spTree>
    <p:extLst>
      <p:ext uri="{BB962C8B-B14F-4D97-AF65-F5344CB8AC3E}">
        <p14:creationId xmlns:p14="http://schemas.microsoft.com/office/powerpoint/2010/main" val="1570727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8">
            <a:extLst>
              <a:ext uri="{FF2B5EF4-FFF2-40B4-BE49-F238E27FC236}">
                <a16:creationId xmlns:a16="http://schemas.microsoft.com/office/drawing/2014/main" id="{59273B84-6AA1-0B78-F662-6FFC27EAEE70}"/>
              </a:ext>
            </a:extLst>
          </p:cNvPr>
          <p:cNvSpPr/>
          <p:nvPr/>
        </p:nvSpPr>
        <p:spPr>
          <a:xfrm>
            <a:off x="341998" y="2687167"/>
            <a:ext cx="1475740" cy="53975"/>
          </a:xfrm>
          <a:custGeom>
            <a:avLst/>
            <a:gdLst/>
            <a:ahLst/>
            <a:cxnLst/>
            <a:rect l="l" t="t" r="r" b="b"/>
            <a:pathLst>
              <a:path w="1475739" h="53975">
                <a:moveTo>
                  <a:pt x="1475651" y="0"/>
                </a:moveTo>
                <a:lnTo>
                  <a:pt x="0" y="0"/>
                </a:lnTo>
                <a:lnTo>
                  <a:pt x="0" y="53492"/>
                </a:lnTo>
                <a:lnTo>
                  <a:pt x="1475651" y="53492"/>
                </a:lnTo>
                <a:lnTo>
                  <a:pt x="1475651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Titolo 40">
            <a:extLst>
              <a:ext uri="{FF2B5EF4-FFF2-40B4-BE49-F238E27FC236}">
                <a16:creationId xmlns:a16="http://schemas.microsoft.com/office/drawing/2014/main" id="{BE812266-84EE-B537-FE81-98CCB3273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Competenza radicata in oltre 20 anni di storia</a:t>
            </a:r>
          </a:p>
        </p:txBody>
      </p:sp>
      <p:sp>
        <p:nvSpPr>
          <p:cNvPr id="42" name="Segnaposto contenuto 41">
            <a:extLst>
              <a:ext uri="{FF2B5EF4-FFF2-40B4-BE49-F238E27FC236}">
                <a16:creationId xmlns:a16="http://schemas.microsoft.com/office/drawing/2014/main" id="{134B3430-0164-42DB-AD44-3D0362FB8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998" y="2890501"/>
            <a:ext cx="1475738" cy="767282"/>
          </a:xfrm>
        </p:spPr>
        <p:txBody>
          <a:bodyPr/>
          <a:lstStyle/>
          <a:p>
            <a:r>
              <a:rPr lang="it-IT" sz="800" b="0" i="0" dirty="0">
                <a:solidFill>
                  <a:srgbClr val="212529"/>
                </a:solidFill>
                <a:effectLst/>
              </a:rPr>
              <a:t>Il </a:t>
            </a:r>
            <a:r>
              <a:rPr lang="it-IT" sz="800" b="1" i="0" dirty="0">
                <a:solidFill>
                  <a:srgbClr val="212529"/>
                </a:solidFill>
                <a:effectLst/>
              </a:rPr>
              <a:t>Primo Piano Strategico </a:t>
            </a:r>
            <a:br>
              <a:rPr lang="it-IT" sz="800" b="0" i="0" dirty="0">
                <a:solidFill>
                  <a:srgbClr val="212529"/>
                </a:solidFill>
                <a:effectLst/>
              </a:rPr>
            </a:br>
            <a:r>
              <a:rPr lang="it-IT" sz="800" b="0" i="0" dirty="0">
                <a:solidFill>
                  <a:srgbClr val="212529"/>
                </a:solidFill>
                <a:effectLst/>
              </a:rPr>
              <a:t>di Torino lancia la visione </a:t>
            </a:r>
            <a:br>
              <a:rPr lang="it-IT" sz="800" b="0" i="0" dirty="0">
                <a:solidFill>
                  <a:srgbClr val="212529"/>
                </a:solidFill>
                <a:effectLst/>
              </a:rPr>
            </a:br>
            <a:r>
              <a:rPr lang="it-IT" sz="800" b="0" i="0" dirty="0">
                <a:solidFill>
                  <a:srgbClr val="212529"/>
                </a:solidFill>
                <a:effectLst/>
              </a:rPr>
              <a:t>di una </a:t>
            </a:r>
            <a:r>
              <a:rPr lang="it-IT" sz="800" b="1" i="1" dirty="0">
                <a:solidFill>
                  <a:srgbClr val="212529"/>
                </a:solidFill>
                <a:effectLst/>
              </a:rPr>
              <a:t>Knowledge </a:t>
            </a:r>
            <a:r>
              <a:rPr lang="it-IT" sz="800" b="1" i="1" dirty="0" err="1">
                <a:solidFill>
                  <a:srgbClr val="212529"/>
                </a:solidFill>
                <a:effectLst/>
              </a:rPr>
              <a:t>Based</a:t>
            </a:r>
            <a:r>
              <a:rPr lang="it-IT" sz="800" b="1" i="1" dirty="0">
                <a:solidFill>
                  <a:srgbClr val="212529"/>
                </a:solidFill>
                <a:effectLst/>
              </a:rPr>
              <a:t> Town</a:t>
            </a:r>
            <a:r>
              <a:rPr lang="it-IT" sz="800" b="1" dirty="0">
                <a:solidFill>
                  <a:srgbClr val="212529"/>
                </a:solidFill>
              </a:rPr>
              <a:t> </a:t>
            </a:r>
            <a:r>
              <a:rPr lang="it-IT" sz="800" i="0" dirty="0">
                <a:solidFill>
                  <a:srgbClr val="212529"/>
                </a:solidFill>
                <a:effectLst/>
              </a:rPr>
              <a:t>f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ondata su ricerca e innovazione, che sviluppa reti materiali e immateriali (digitai) per la promozione di industrie e talenti</a:t>
            </a:r>
          </a:p>
          <a:p>
            <a:endParaRPr lang="it-IT" dirty="0"/>
          </a:p>
        </p:txBody>
      </p:sp>
      <p:sp>
        <p:nvSpPr>
          <p:cNvPr id="43" name="Segnaposto contenuto 42">
            <a:extLst>
              <a:ext uri="{FF2B5EF4-FFF2-40B4-BE49-F238E27FC236}">
                <a16:creationId xmlns:a16="http://schemas.microsoft.com/office/drawing/2014/main" id="{6F961A40-84A4-4262-FCB6-22A0981E045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787802" y="2890501"/>
            <a:ext cx="1475738" cy="767282"/>
          </a:xfrm>
        </p:spPr>
        <p:txBody>
          <a:bodyPr/>
          <a:lstStyle/>
          <a:p>
            <a:r>
              <a:rPr lang="it-IT" sz="800" dirty="0"/>
              <a:t>L’ecosistema dell’innovazione prende vita 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grazie ai bandi </a:t>
            </a:r>
            <a:r>
              <a:rPr lang="it-IT" sz="800" b="1" i="0" dirty="0">
                <a:solidFill>
                  <a:srgbClr val="212529"/>
                </a:solidFill>
                <a:effectLst/>
              </a:rPr>
              <a:t>Galileo e Tecnologie Smart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, ai servizi di </a:t>
            </a:r>
            <a:r>
              <a:rPr lang="it-IT" sz="800" b="1" i="0" dirty="0">
                <a:solidFill>
                  <a:srgbClr val="212529"/>
                </a:solidFill>
                <a:effectLst/>
              </a:rPr>
              <a:t>Accelerazione delle PMI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 e al lancio di due Fondi di </a:t>
            </a:r>
            <a:r>
              <a:rPr lang="it-IT" sz="800" b="0" i="0" dirty="0" err="1">
                <a:solidFill>
                  <a:srgbClr val="212529"/>
                </a:solidFill>
                <a:effectLst/>
              </a:rPr>
              <a:t>Seed</a:t>
            </a:r>
            <a:r>
              <a:rPr lang="it-IT" sz="800" dirty="0">
                <a:solidFill>
                  <a:srgbClr val="212529"/>
                </a:solidFill>
              </a:rPr>
              <a:t> e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 Venture Capital. Nasce il </a:t>
            </a:r>
            <a:r>
              <a:rPr lang="it-IT" sz="800" b="1" i="0" dirty="0">
                <a:solidFill>
                  <a:srgbClr val="212529"/>
                </a:solidFill>
                <a:effectLst/>
              </a:rPr>
              <a:t>Polo di innovazione </a:t>
            </a:r>
            <a:r>
              <a:rPr lang="it-IT" sz="800" b="1" i="0" dirty="0" err="1">
                <a:solidFill>
                  <a:srgbClr val="212529"/>
                </a:solidFill>
                <a:effectLst/>
              </a:rPr>
              <a:t>Ict</a:t>
            </a:r>
            <a:r>
              <a:rPr lang="it-IT" sz="800" b="1" i="0" dirty="0">
                <a:solidFill>
                  <a:srgbClr val="212529"/>
                </a:solidFill>
                <a:effectLst/>
              </a:rPr>
              <a:t> 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e vengono avviati i </a:t>
            </a:r>
            <a:r>
              <a:rPr lang="it-IT" sz="800" b="1" i="0" dirty="0">
                <a:solidFill>
                  <a:srgbClr val="212529"/>
                </a:solidFill>
                <a:effectLst/>
              </a:rPr>
              <a:t>progetti con i soci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, tra cui </a:t>
            </a:r>
            <a:r>
              <a:rPr lang="it-IT" sz="800" b="0" i="0" dirty="0" err="1">
                <a:solidFill>
                  <a:srgbClr val="212529"/>
                </a:solidFill>
                <a:effectLst/>
              </a:rPr>
              <a:t>Tosm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 con la Camera di commercio</a:t>
            </a:r>
            <a:endParaRPr lang="it-IT" sz="800" dirty="0"/>
          </a:p>
          <a:p>
            <a:endParaRPr lang="it-IT" dirty="0"/>
          </a:p>
        </p:txBody>
      </p:sp>
      <p:sp>
        <p:nvSpPr>
          <p:cNvPr id="44" name="Segnaposto contenuto 43">
            <a:extLst>
              <a:ext uri="{FF2B5EF4-FFF2-40B4-BE49-F238E27FC236}">
                <a16:creationId xmlns:a16="http://schemas.microsoft.com/office/drawing/2014/main" id="{864E4373-7695-02A0-0CDA-36EE2223439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233608" y="2890501"/>
            <a:ext cx="1475738" cy="767282"/>
          </a:xfrm>
        </p:spPr>
        <p:txBody>
          <a:bodyPr/>
          <a:lstStyle/>
          <a:p>
            <a:r>
              <a:rPr lang="it-IT" sz="800" dirty="0"/>
              <a:t>Al presidente e ideatore di Torino Wireless, Rodolfo </a:t>
            </a:r>
            <a:r>
              <a:rPr lang="it-IT" sz="800" dirty="0" err="1"/>
              <a:t>Zich</a:t>
            </a:r>
            <a:r>
              <a:rPr lang="it-IT" sz="800" dirty="0"/>
              <a:t>, subentra </a:t>
            </a:r>
            <a:r>
              <a:rPr lang="it-IT" sz="800" b="1" dirty="0"/>
              <a:t>Massimiliano Cipolletta che avvia </a:t>
            </a:r>
            <a:br>
              <a:rPr lang="it-IT" sz="800" b="1" dirty="0"/>
            </a:br>
            <a:r>
              <a:rPr lang="it-IT" sz="800" b="1" dirty="0"/>
              <a:t>il rebranding e il riassetto della Fondazione </a:t>
            </a:r>
            <a:r>
              <a:rPr lang="it-IT" sz="800" dirty="0"/>
              <a:t>rinnovando gli </a:t>
            </a:r>
            <a:r>
              <a:rPr lang="it-IT" sz="800" b="1" dirty="0"/>
              <a:t>accordi con i soci storici e includendone di nuovi</a:t>
            </a:r>
          </a:p>
          <a:p>
            <a:endParaRPr lang="it-IT" dirty="0"/>
          </a:p>
        </p:txBody>
      </p:sp>
      <p:sp>
        <p:nvSpPr>
          <p:cNvPr id="45" name="Segnaposto contenuto 44">
            <a:extLst>
              <a:ext uri="{FF2B5EF4-FFF2-40B4-BE49-F238E27FC236}">
                <a16:creationId xmlns:a16="http://schemas.microsoft.com/office/drawing/2014/main" id="{2411888D-D614-3DD1-4728-B1DACCCA9A93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2064900" y="2171777"/>
            <a:ext cx="1475738" cy="741149"/>
          </a:xfrm>
        </p:spPr>
        <p:txBody>
          <a:bodyPr/>
          <a:lstStyle/>
          <a:p>
            <a:r>
              <a:rPr lang="it-IT" sz="800" b="0" i="0" dirty="0">
                <a:solidFill>
                  <a:srgbClr val="212529"/>
                </a:solidFill>
                <a:effectLst/>
              </a:rPr>
              <a:t>Il 18 dicembre viene sottoscritto il </a:t>
            </a:r>
            <a:r>
              <a:rPr lang="it-IT" sz="800" b="1" i="1" dirty="0">
                <a:solidFill>
                  <a:srgbClr val="212529"/>
                </a:solidFill>
              </a:rPr>
              <a:t>memo</a:t>
            </a:r>
            <a:r>
              <a:rPr lang="it-IT" sz="800" b="1" i="1" dirty="0">
                <a:solidFill>
                  <a:srgbClr val="212529"/>
                </a:solidFill>
                <a:effectLst/>
              </a:rPr>
              <a:t>randu</a:t>
            </a:r>
            <a:r>
              <a:rPr lang="it-IT" sz="800" b="1" i="1" dirty="0">
                <a:solidFill>
                  <a:srgbClr val="212529"/>
                </a:solidFill>
              </a:rPr>
              <a:t>m of </a:t>
            </a:r>
            <a:r>
              <a:rPr lang="it-IT" sz="800" b="1" i="1" dirty="0" err="1">
                <a:solidFill>
                  <a:srgbClr val="212529"/>
                </a:solidFill>
              </a:rPr>
              <a:t>understanding</a:t>
            </a:r>
            <a:r>
              <a:rPr lang="it-IT" sz="800" b="1" i="1" dirty="0">
                <a:solidFill>
                  <a:srgbClr val="212529"/>
                </a:solidFill>
              </a:rPr>
              <a:t> </a:t>
            </a:r>
            <a:r>
              <a:rPr lang="it-IT" sz="800" b="0" i="0" dirty="0">
                <a:solidFill>
                  <a:srgbClr val="212529"/>
                </a:solidFill>
                <a:effectLst/>
              </a:rPr>
              <a:t>per la nascita di Torino Wireless. </a:t>
            </a:r>
            <a:br>
              <a:rPr lang="it-IT" sz="800" b="0" i="0" dirty="0">
                <a:solidFill>
                  <a:srgbClr val="212529"/>
                </a:solidFill>
                <a:effectLst/>
              </a:rPr>
            </a:br>
            <a:r>
              <a:rPr lang="it-IT" sz="800" b="0" i="0" dirty="0">
                <a:solidFill>
                  <a:srgbClr val="212529"/>
                </a:solidFill>
                <a:effectLst/>
              </a:rPr>
              <a:t>Tra i firmatari Provincia, Comune di Torino, Camera di Commercio, Unione Industriali, Politecnico, Atenei e Regione che sono protagonisti del rinnovo dell’Accordo per Piemonte Innova</a:t>
            </a:r>
            <a:endParaRPr lang="it-IT" sz="800" dirty="0"/>
          </a:p>
          <a:p>
            <a:endParaRPr lang="it-IT" dirty="0"/>
          </a:p>
        </p:txBody>
      </p:sp>
      <p:sp>
        <p:nvSpPr>
          <p:cNvPr id="46" name="Segnaposto contenuto 45">
            <a:extLst>
              <a:ext uri="{FF2B5EF4-FFF2-40B4-BE49-F238E27FC236}">
                <a16:creationId xmlns:a16="http://schemas.microsoft.com/office/drawing/2014/main" id="{4FDC5108-CF5B-C230-F0A8-D64CA82CE14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497645" y="1660525"/>
            <a:ext cx="1475738" cy="1252402"/>
          </a:xfrm>
        </p:spPr>
        <p:txBody>
          <a:bodyPr/>
          <a:lstStyle/>
          <a:p>
            <a:r>
              <a:rPr lang="it-IT" sz="800" dirty="0"/>
              <a:t>Nasce il </a:t>
            </a:r>
            <a:r>
              <a:rPr lang="it-IT" sz="800" b="1" dirty="0"/>
              <a:t>Cluster Nazionale dedicato alle Smart Communities </a:t>
            </a:r>
            <a:r>
              <a:rPr lang="it-IT" sz="800" dirty="0"/>
              <a:t>e dal 2015 il focus è anche su sul supporto alle Pmi e agli Enti del territorio nella risposta a </a:t>
            </a:r>
            <a:r>
              <a:rPr lang="it-IT" sz="800" b="1" dirty="0"/>
              <a:t>bandi e progetti co-finanziati in Europa</a:t>
            </a:r>
            <a:r>
              <a:rPr lang="it-IT" sz="800" dirty="0"/>
              <a:t>. Vengono avviati i progetto I3S - Innovazione per il Terzo Settore e Community Commercio insieme alla Casa delle Tecnologie emergenti e Digital Match </a:t>
            </a:r>
          </a:p>
          <a:p>
            <a:endParaRPr lang="it-IT" dirty="0"/>
          </a:p>
        </p:txBody>
      </p:sp>
      <p:sp>
        <p:nvSpPr>
          <p:cNvPr id="47" name="Segnaposto contenuto 46">
            <a:extLst>
              <a:ext uri="{FF2B5EF4-FFF2-40B4-BE49-F238E27FC236}">
                <a16:creationId xmlns:a16="http://schemas.microsoft.com/office/drawing/2014/main" id="{FEB17EF7-A6ED-F5EC-0740-79F164E6A4A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341998" y="2370070"/>
            <a:ext cx="1475738" cy="185948"/>
          </a:xfrm>
        </p:spPr>
        <p:txBody>
          <a:bodyPr/>
          <a:lstStyle/>
          <a:p>
            <a:r>
              <a:rPr lang="it-IT" b="1" dirty="0"/>
              <a:t>2000</a:t>
            </a:r>
          </a:p>
        </p:txBody>
      </p:sp>
      <p:sp>
        <p:nvSpPr>
          <p:cNvPr id="48" name="Segnaposto contenuto 47">
            <a:extLst>
              <a:ext uri="{FF2B5EF4-FFF2-40B4-BE49-F238E27FC236}">
                <a16:creationId xmlns:a16="http://schemas.microsoft.com/office/drawing/2014/main" id="{C22D1FB1-19BC-E6F9-F663-970B85B69F78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3787801" y="2370070"/>
            <a:ext cx="1475738" cy="185948"/>
          </a:xfrm>
        </p:spPr>
        <p:txBody>
          <a:bodyPr/>
          <a:lstStyle/>
          <a:p>
            <a:r>
              <a:rPr lang="it-IT" b="1" dirty="0"/>
              <a:t>2003-2009</a:t>
            </a:r>
          </a:p>
          <a:p>
            <a:endParaRPr lang="it-IT" dirty="0"/>
          </a:p>
        </p:txBody>
      </p:sp>
      <p:sp>
        <p:nvSpPr>
          <p:cNvPr id="49" name="Segnaposto contenuto 48">
            <a:extLst>
              <a:ext uri="{FF2B5EF4-FFF2-40B4-BE49-F238E27FC236}">
                <a16:creationId xmlns:a16="http://schemas.microsoft.com/office/drawing/2014/main" id="{85A6E0AD-27FC-BAC4-26AA-17740219BE33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7233608" y="2370070"/>
            <a:ext cx="1475738" cy="185948"/>
          </a:xfrm>
        </p:spPr>
        <p:txBody>
          <a:bodyPr/>
          <a:lstStyle/>
          <a:p>
            <a:r>
              <a:rPr lang="it-IT" b="1" dirty="0"/>
              <a:t>2021</a:t>
            </a:r>
          </a:p>
        </p:txBody>
      </p:sp>
      <p:sp>
        <p:nvSpPr>
          <p:cNvPr id="50" name="Segnaposto contenuto 49">
            <a:extLst>
              <a:ext uri="{FF2B5EF4-FFF2-40B4-BE49-F238E27FC236}">
                <a16:creationId xmlns:a16="http://schemas.microsoft.com/office/drawing/2014/main" id="{4D313BB9-F4CE-738D-F852-472DF9A8C10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2064900" y="3121655"/>
            <a:ext cx="1475738" cy="185948"/>
          </a:xfrm>
        </p:spPr>
        <p:txBody>
          <a:bodyPr/>
          <a:lstStyle/>
          <a:p>
            <a:r>
              <a:rPr lang="it-IT" b="1" dirty="0"/>
              <a:t>2002</a:t>
            </a:r>
          </a:p>
        </p:txBody>
      </p:sp>
      <p:sp>
        <p:nvSpPr>
          <p:cNvPr id="51" name="Segnaposto contenuto 50">
            <a:extLst>
              <a:ext uri="{FF2B5EF4-FFF2-40B4-BE49-F238E27FC236}">
                <a16:creationId xmlns:a16="http://schemas.microsoft.com/office/drawing/2014/main" id="{2A226CCA-5D26-289F-596C-BA48EF7DC20F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5523764" y="3121655"/>
            <a:ext cx="1475738" cy="185948"/>
          </a:xfrm>
        </p:spPr>
        <p:txBody>
          <a:bodyPr/>
          <a:lstStyle/>
          <a:p>
            <a:r>
              <a:rPr lang="it-IT" b="1" dirty="0"/>
              <a:t>2010-2020</a:t>
            </a:r>
          </a:p>
          <a:p>
            <a:endParaRPr lang="it-IT" dirty="0"/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796E8E6E-43DD-6E30-1072-CB1EFC96DB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77" r="8478" b="31560"/>
          <a:stretch/>
        </p:blipFill>
        <p:spPr>
          <a:xfrm flipH="1">
            <a:off x="8077200" y="1872259"/>
            <a:ext cx="1066800" cy="170181"/>
          </a:xfrm>
          <a:prstGeom prst="rect">
            <a:avLst/>
          </a:prstGeom>
        </p:spPr>
      </p:pic>
      <p:sp>
        <p:nvSpPr>
          <p:cNvPr id="28" name="object 8">
            <a:extLst>
              <a:ext uri="{FF2B5EF4-FFF2-40B4-BE49-F238E27FC236}">
                <a16:creationId xmlns:a16="http://schemas.microsoft.com/office/drawing/2014/main" id="{99B36411-19EC-4900-B368-4812F52FE856}"/>
              </a:ext>
            </a:extLst>
          </p:cNvPr>
          <p:cNvSpPr/>
          <p:nvPr/>
        </p:nvSpPr>
        <p:spPr>
          <a:xfrm>
            <a:off x="2059127" y="2966901"/>
            <a:ext cx="1475740" cy="53975"/>
          </a:xfrm>
          <a:custGeom>
            <a:avLst/>
            <a:gdLst/>
            <a:ahLst/>
            <a:cxnLst/>
            <a:rect l="l" t="t" r="r" b="b"/>
            <a:pathLst>
              <a:path w="1475739" h="53975">
                <a:moveTo>
                  <a:pt x="1475651" y="0"/>
                </a:moveTo>
                <a:lnTo>
                  <a:pt x="0" y="0"/>
                </a:lnTo>
                <a:lnTo>
                  <a:pt x="0" y="53492"/>
                </a:lnTo>
                <a:lnTo>
                  <a:pt x="1475651" y="53492"/>
                </a:lnTo>
                <a:lnTo>
                  <a:pt x="1475651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8">
            <a:extLst>
              <a:ext uri="{FF2B5EF4-FFF2-40B4-BE49-F238E27FC236}">
                <a16:creationId xmlns:a16="http://schemas.microsoft.com/office/drawing/2014/main" id="{6EC05C54-D81E-2DF6-52B6-B09DC788A729}"/>
              </a:ext>
            </a:extLst>
          </p:cNvPr>
          <p:cNvSpPr/>
          <p:nvPr/>
        </p:nvSpPr>
        <p:spPr>
          <a:xfrm>
            <a:off x="3720992" y="2687167"/>
            <a:ext cx="1475740" cy="53975"/>
          </a:xfrm>
          <a:custGeom>
            <a:avLst/>
            <a:gdLst/>
            <a:ahLst/>
            <a:cxnLst/>
            <a:rect l="l" t="t" r="r" b="b"/>
            <a:pathLst>
              <a:path w="1475739" h="53975">
                <a:moveTo>
                  <a:pt x="1475651" y="0"/>
                </a:moveTo>
                <a:lnTo>
                  <a:pt x="0" y="0"/>
                </a:lnTo>
                <a:lnTo>
                  <a:pt x="0" y="53492"/>
                </a:lnTo>
                <a:lnTo>
                  <a:pt x="1475651" y="53492"/>
                </a:lnTo>
                <a:lnTo>
                  <a:pt x="1475651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8">
            <a:extLst>
              <a:ext uri="{FF2B5EF4-FFF2-40B4-BE49-F238E27FC236}">
                <a16:creationId xmlns:a16="http://schemas.microsoft.com/office/drawing/2014/main" id="{D114068A-34EC-50A3-F793-6BB69B8701E7}"/>
              </a:ext>
            </a:extLst>
          </p:cNvPr>
          <p:cNvSpPr/>
          <p:nvPr/>
        </p:nvSpPr>
        <p:spPr>
          <a:xfrm>
            <a:off x="5477300" y="2966901"/>
            <a:ext cx="1475740" cy="53975"/>
          </a:xfrm>
          <a:custGeom>
            <a:avLst/>
            <a:gdLst/>
            <a:ahLst/>
            <a:cxnLst/>
            <a:rect l="l" t="t" r="r" b="b"/>
            <a:pathLst>
              <a:path w="1475739" h="53975">
                <a:moveTo>
                  <a:pt x="1475651" y="0"/>
                </a:moveTo>
                <a:lnTo>
                  <a:pt x="0" y="0"/>
                </a:lnTo>
                <a:lnTo>
                  <a:pt x="0" y="53492"/>
                </a:lnTo>
                <a:lnTo>
                  <a:pt x="1475651" y="53492"/>
                </a:lnTo>
                <a:lnTo>
                  <a:pt x="1475651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8">
            <a:extLst>
              <a:ext uri="{FF2B5EF4-FFF2-40B4-BE49-F238E27FC236}">
                <a16:creationId xmlns:a16="http://schemas.microsoft.com/office/drawing/2014/main" id="{59C13E42-73AC-237F-E173-E4772ED9EB57}"/>
              </a:ext>
            </a:extLst>
          </p:cNvPr>
          <p:cNvSpPr/>
          <p:nvPr/>
        </p:nvSpPr>
        <p:spPr>
          <a:xfrm>
            <a:off x="7233607" y="2687167"/>
            <a:ext cx="1475740" cy="53975"/>
          </a:xfrm>
          <a:custGeom>
            <a:avLst/>
            <a:gdLst/>
            <a:ahLst/>
            <a:cxnLst/>
            <a:rect l="l" t="t" r="r" b="b"/>
            <a:pathLst>
              <a:path w="1475739" h="53975">
                <a:moveTo>
                  <a:pt x="1475651" y="0"/>
                </a:moveTo>
                <a:lnTo>
                  <a:pt x="0" y="0"/>
                </a:lnTo>
                <a:lnTo>
                  <a:pt x="0" y="53492"/>
                </a:lnTo>
                <a:lnTo>
                  <a:pt x="1475651" y="53492"/>
                </a:lnTo>
                <a:lnTo>
                  <a:pt x="1475651" y="0"/>
                </a:lnTo>
                <a:close/>
              </a:path>
            </a:pathLst>
          </a:custGeom>
          <a:solidFill>
            <a:srgbClr val="DA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9866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E3AAACC2-35BE-7795-27F9-09AF69DD5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96" y="1660525"/>
            <a:ext cx="3645004" cy="1143000"/>
          </a:xfrm>
        </p:spPr>
        <p:txBody>
          <a:bodyPr/>
          <a:lstStyle/>
          <a:p>
            <a:r>
              <a:rPr lang="it-IT" sz="1400" dirty="0"/>
              <a:t>Sono oltre </a:t>
            </a:r>
            <a:r>
              <a:rPr lang="it-IT" sz="1400" b="1" dirty="0"/>
              <a:t>14mila</a:t>
            </a:r>
            <a:r>
              <a:rPr lang="it-IT" sz="1400" b="1" baseline="30000" dirty="0"/>
              <a:t>1</a:t>
            </a:r>
            <a:r>
              <a:rPr lang="it-IT" sz="1400" b="1" dirty="0"/>
              <a:t> le imprese del comparto ICT presenti in Piemonte: </a:t>
            </a:r>
            <a:r>
              <a:rPr lang="it-IT" sz="1400" dirty="0"/>
              <a:t>costituiscono un distretto tecnologico tra i più importanti a livello europeo.</a:t>
            </a:r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r>
              <a:rPr lang="it-IT" sz="800" dirty="0">
                <a:latin typeface="Arial"/>
                <a:cs typeface="Arial"/>
              </a:rPr>
              <a:t>1. Fonte: Osservatorio ICT Piemonte (</a:t>
            </a:r>
            <a:r>
              <a:rPr lang="it-IT" sz="800" dirty="0">
                <a:latin typeface="Arial"/>
                <a:cs typeface="Arial"/>
                <a:hlinkClick r:id="rId3"/>
              </a:rPr>
              <a:t>www.osservatorioict.piemonte,,it</a:t>
            </a:r>
            <a:r>
              <a:rPr lang="it-IT" sz="800" dirty="0">
                <a:latin typeface="Arial"/>
                <a:cs typeface="Arial"/>
              </a:rPr>
              <a:t>) </a:t>
            </a:r>
          </a:p>
          <a:p>
            <a:endParaRPr lang="it-IT" sz="1400" dirty="0"/>
          </a:p>
          <a:p>
            <a:endParaRPr lang="it-IT" dirty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AE503B8-8B43-EC72-EFED-0F4C7DAD8230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704" y="10052"/>
            <a:ext cx="4470400" cy="5143500"/>
          </a:xfrm>
          <a:prstGeom prst="rect">
            <a:avLst/>
          </a:prstGeom>
        </p:spPr>
      </p:pic>
      <p:sp>
        <p:nvSpPr>
          <p:cNvPr id="11" name="Titolo 10">
            <a:extLst>
              <a:ext uri="{FF2B5EF4-FFF2-40B4-BE49-F238E27FC236}">
                <a16:creationId xmlns:a16="http://schemas.microsoft.com/office/drawing/2014/main" id="{31648F25-2F58-D7BD-0A29-2CABDFAF5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64" y="481538"/>
            <a:ext cx="5590536" cy="569387"/>
          </a:xfrm>
        </p:spPr>
        <p:txBody>
          <a:bodyPr/>
          <a:lstStyle/>
          <a:p>
            <a:r>
              <a:rPr lang="it-IT" dirty="0"/>
              <a:t>Piemonte Innova, un ecosistema </a:t>
            </a:r>
            <a:br>
              <a:rPr lang="it-IT" dirty="0"/>
            </a:br>
            <a:r>
              <a:rPr lang="it-IT" dirty="0"/>
              <a:t>in competizione</a:t>
            </a:r>
          </a:p>
        </p:txBody>
      </p:sp>
      <p:pic>
        <p:nvPicPr>
          <p:cNvPr id="24" name="Segnaposto immagine 23">
            <a:extLst>
              <a:ext uri="{FF2B5EF4-FFF2-40B4-BE49-F238E27FC236}">
                <a16:creationId xmlns:a16="http://schemas.microsoft.com/office/drawing/2014/main" id="{5CCC0FF0-5A20-5CAD-BE38-B64D16411B22}"/>
              </a:ext>
            </a:extLst>
          </p:cNvPr>
          <p:cNvPicPr>
            <a:picLocks noGrp="1" noChangeAspect="1"/>
          </p:cNvPicPr>
          <p:nvPr>
            <p:ph type="pic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4" r="21244"/>
          <a:stretch>
            <a:fillRect/>
          </a:stretch>
        </p:blipFill>
        <p:spPr/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BE2E371B-E78D-9E73-5E0E-DEF7DF77910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23B3E05F-85B2-D4F8-D727-91B4FA922A05}"/>
              </a:ext>
            </a:extLst>
          </p:cNvPr>
          <p:cNvSpPr txBox="1"/>
          <p:nvPr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878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3AE503B8-8B43-EC72-EFED-0F4C7DAD823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704" y="10052"/>
            <a:ext cx="4470400" cy="5143500"/>
          </a:xfrm>
          <a:prstGeom prst="rect">
            <a:avLst/>
          </a:pr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7827821-6CA6-9E21-3DB7-6921AE12D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96" y="1660525"/>
            <a:ext cx="3645004" cy="2159000"/>
          </a:xfrm>
        </p:spPr>
        <p:txBody>
          <a:bodyPr/>
          <a:lstStyle/>
          <a:p>
            <a:r>
              <a:rPr lang="it-IT" sz="1400" dirty="0" err="1"/>
              <a:t>ll</a:t>
            </a:r>
            <a:r>
              <a:rPr lang="it-IT" sz="1400" dirty="0"/>
              <a:t> moltiplicarsi di necessità di tutti i settori e quindi anche di iniziative di sviluppo in questo comparto conferma l’urgenza di </a:t>
            </a:r>
            <a:r>
              <a:rPr lang="it-IT" sz="1400" b="1" dirty="0"/>
              <a:t>strutturarsi in maniera sempre più consolidata</a:t>
            </a:r>
            <a:r>
              <a:rPr lang="it-IT" sz="1400" dirty="0"/>
              <a:t>. </a:t>
            </a:r>
            <a:br>
              <a:rPr lang="it-IT" sz="1400" dirty="0"/>
            </a:br>
            <a:endParaRPr lang="it-IT" sz="1400" dirty="0"/>
          </a:p>
          <a:p>
            <a:r>
              <a:rPr lang="it-IT" sz="1400" dirty="0"/>
              <a:t>I soci storici confermano l’impegno nella Fondazione, rilanciando competenze e ruolo a livello nazionale.</a:t>
            </a:r>
          </a:p>
          <a:p>
            <a:endParaRPr lang="it-IT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3CEC9A7-56B4-C46D-4CDC-A65D11C66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Competenze in rete</a:t>
            </a:r>
          </a:p>
        </p:txBody>
      </p:sp>
      <p:pic>
        <p:nvPicPr>
          <p:cNvPr id="10" name="Segnaposto immagine 9">
            <a:extLst>
              <a:ext uri="{FF2B5EF4-FFF2-40B4-BE49-F238E27FC236}">
                <a16:creationId xmlns:a16="http://schemas.microsoft.com/office/drawing/2014/main" id="{153B190E-C969-9DCA-D767-78DBF9A56B35}"/>
              </a:ext>
            </a:extLst>
          </p:cNvPr>
          <p:cNvPicPr>
            <a:picLocks noGrp="1" noChangeAspect="1"/>
          </p:cNvPicPr>
          <p:nvPr>
            <p:ph type="pic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" b="3448"/>
          <a:stretch>
            <a:fillRect/>
          </a:stretch>
        </p:blipFill>
        <p:spPr/>
      </p:pic>
      <p:pic>
        <p:nvPicPr>
          <p:cNvPr id="16" name="Segnaposto immagine 15">
            <a:extLst>
              <a:ext uri="{FF2B5EF4-FFF2-40B4-BE49-F238E27FC236}">
                <a16:creationId xmlns:a16="http://schemas.microsoft.com/office/drawing/2014/main" id="{18F2ADD1-0DCB-7390-C87F-D20E1E411809}"/>
              </a:ext>
            </a:extLst>
          </p:cNvPr>
          <p:cNvPicPr>
            <a:picLocks noGrp="1" noChangeAspect="1"/>
          </p:cNvPicPr>
          <p:nvPr>
            <p:ph type="pic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" r="250"/>
          <a:stretch>
            <a:fillRect/>
          </a:stretch>
        </p:blipFill>
        <p:spPr/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BE2E371B-E78D-9E73-5E0E-DEF7DF77910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23B3E05F-85B2-D4F8-D727-91B4FA922A05}"/>
              </a:ext>
            </a:extLst>
          </p:cNvPr>
          <p:cNvSpPr txBox="1"/>
          <p:nvPr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411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5B7C931-7AD6-E58B-4076-2F143E219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nostri numeri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D84469C-711B-E055-3751-CC35DC3309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8625" y="1508125"/>
            <a:ext cx="7953375" cy="2514600"/>
          </a:xfrm>
        </p:spPr>
        <p:txBody>
          <a:bodyPr/>
          <a:lstStyle/>
          <a:p>
            <a:pPr lvl="0">
              <a:lnSpc>
                <a:spcPts val="1700"/>
              </a:lnSpc>
              <a:spcBef>
                <a:spcPts val="600"/>
              </a:spcBef>
            </a:pPr>
            <a:r>
              <a:rPr lang="it-IT" sz="1800" b="1" dirty="0"/>
              <a:t>Uno staff di </a:t>
            </a:r>
            <a:r>
              <a:rPr lang="it-IT" sz="2800" b="1" dirty="0">
                <a:solidFill>
                  <a:srgbClr val="FF0000"/>
                </a:solidFill>
              </a:rPr>
              <a:t>35</a:t>
            </a:r>
            <a:r>
              <a:rPr lang="it-IT" sz="1800" b="1" dirty="0"/>
              <a:t> persone</a:t>
            </a:r>
          </a:p>
          <a:p>
            <a:pPr marL="171450" lvl="0" indent="-171450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400" dirty="0"/>
              <a:t>4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0 progetti di cui 8 europei nel 2022, un cluster nazionale, un polo regionale e un ecosistema dedicato all’innovazione</a:t>
            </a:r>
          </a:p>
          <a:p>
            <a:pPr marL="171450" lvl="0" indent="-171450">
              <a:lnSpc>
                <a:spcPts val="17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Più di 300 milioni di euro di investimenti attivati dalle imprese grazie alle azioni di supporto della Fondazione</a:t>
            </a:r>
            <a:br>
              <a:rPr lang="it-IT" b="1" dirty="0"/>
            </a:br>
            <a:endParaRPr lang="it-IT" b="1" dirty="0"/>
          </a:p>
          <a:p>
            <a:pPr lvl="0">
              <a:lnSpc>
                <a:spcPts val="1700"/>
              </a:lnSpc>
              <a:spcBef>
                <a:spcPts val="600"/>
              </a:spcBef>
            </a:pPr>
            <a:r>
              <a:rPr lang="it-IT" sz="1800" b="1" dirty="0"/>
              <a:t>Conoscenza diretta di oltre </a:t>
            </a:r>
            <a:r>
              <a:rPr lang="it-IT" sz="2800" b="1" dirty="0">
                <a:solidFill>
                  <a:srgbClr val="FF0000"/>
                </a:solidFill>
              </a:rPr>
              <a:t>3.000</a:t>
            </a:r>
            <a:r>
              <a:rPr lang="it-IT" sz="1800" b="1" dirty="0"/>
              <a:t> imprese</a:t>
            </a:r>
            <a:endParaRPr lang="it-IT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lnSpc>
                <a:spcPts val="16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Servizi richiesti da oltre 400 imprese l’anno</a:t>
            </a:r>
          </a:p>
          <a:p>
            <a:pPr marL="171450" lvl="0" indent="-171450">
              <a:lnSpc>
                <a:spcPts val="16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Collaborazione con più di 40 città su progetti per Comunità più Intelligenti e sostenibili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77755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E3AAACC2-35BE-7795-27F9-09AF69DD5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96" y="1660525"/>
            <a:ext cx="3416404" cy="2438400"/>
          </a:xfrm>
        </p:spPr>
        <p:txBody>
          <a:bodyPr/>
          <a:lstStyle/>
          <a:p>
            <a:pPr lvl="0"/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Bandi e PNRR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Supporto a imprese e PA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Impatto e Replicabilità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/>
              <a:t>Partnership tecnologiche e ricerca collaborativa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Transizione digitale a 360°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Accompagnamento e filiere</a:t>
            </a:r>
          </a:p>
          <a:p>
            <a:br>
              <a:rPr lang="it-IT" sz="1400" dirty="0"/>
            </a:br>
            <a:br>
              <a:rPr lang="it-IT" sz="1400" dirty="0"/>
            </a:b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36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dirty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AE503B8-8B43-EC72-EFED-0F4C7DAD823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704" y="10052"/>
            <a:ext cx="4470400" cy="5143500"/>
          </a:xfrm>
          <a:prstGeom prst="rect">
            <a:avLst/>
          </a:prstGeom>
        </p:spPr>
      </p:pic>
      <p:pic>
        <p:nvPicPr>
          <p:cNvPr id="17" name="Segnaposto immagine 16">
            <a:extLst>
              <a:ext uri="{FF2B5EF4-FFF2-40B4-BE49-F238E27FC236}">
                <a16:creationId xmlns:a16="http://schemas.microsoft.com/office/drawing/2014/main" id="{38D70EDC-40CF-F7A5-FD49-94B7A4945524}"/>
              </a:ext>
            </a:extLst>
          </p:cNvPr>
          <p:cNvPicPr>
            <a:picLocks noGrp="1" noChangeAspect="1"/>
          </p:cNvPicPr>
          <p:nvPr>
            <p:ph type="pic" idx="1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32" r="23732"/>
          <a:stretch>
            <a:fillRect/>
          </a:stretch>
        </p:blipFill>
        <p:spPr/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BE2E371B-E78D-9E73-5E0E-DEF7DF77910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23B3E05F-85B2-D4F8-D727-91B4FA922A05}"/>
              </a:ext>
            </a:extLst>
          </p:cNvPr>
          <p:cNvSpPr txBox="1"/>
          <p:nvPr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517EB1E8-A155-FC7D-7464-DC37B34F7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Costruire relazioni e progetti</a:t>
            </a:r>
          </a:p>
        </p:txBody>
      </p:sp>
    </p:spTree>
    <p:extLst>
      <p:ext uri="{BB962C8B-B14F-4D97-AF65-F5344CB8AC3E}">
        <p14:creationId xmlns:p14="http://schemas.microsoft.com/office/powerpoint/2010/main" val="1207492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3AE503B8-8B43-EC72-EFED-0F4C7DAD823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704" y="10052"/>
            <a:ext cx="4470400" cy="5143500"/>
          </a:xfrm>
          <a:prstGeom prst="rect">
            <a:avLst/>
          </a:prstGeom>
        </p:spPr>
      </p:pic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7827821-6CA6-9E21-3DB7-6921AE12DF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1400" dirty="0">
                <a:effectLst/>
                <a:ea typeface="Calibri" panose="020F0502020204030204" pitchFamily="34" charset="0"/>
              </a:rPr>
              <a:t>Fondazione Piemonte Innova accompagna imprese e pubbliche amministrazioni nella gestione dell’impatto economico e sociale delle grandi transizioni digitale, ambientale </a:t>
            </a:r>
          </a:p>
          <a:p>
            <a:r>
              <a:rPr lang="it-IT" sz="1400" dirty="0">
                <a:effectLst/>
                <a:ea typeface="Calibri" panose="020F0502020204030204" pitchFamily="34" charset="0"/>
              </a:rPr>
              <a:t>ed energetica</a:t>
            </a:r>
            <a:r>
              <a:rPr lang="it-IT" sz="1400" dirty="0">
                <a:ea typeface="Calibri" panose="020F0502020204030204" pitchFamily="34" charset="0"/>
              </a:rPr>
              <a:t> </a:t>
            </a:r>
            <a:r>
              <a:rPr lang="it-IT" sz="1400" dirty="0">
                <a:effectLst/>
                <a:ea typeface="Calibri" panose="020F0502020204030204" pitchFamily="34" charset="0"/>
              </a:rPr>
              <a:t>si focalizza su tre grandi temi: 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Sostenibilità, Intelligenza Artificiale e Cybersecurity.</a:t>
            </a:r>
            <a:endParaRPr lang="it-IT" dirty="0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E3CEC9A7-56B4-C46D-4CDC-A65D11C66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Accompagnare la transizione</a:t>
            </a:r>
          </a:p>
        </p:txBody>
      </p:sp>
      <p:pic>
        <p:nvPicPr>
          <p:cNvPr id="22" name="Segnaposto immagine 21">
            <a:extLst>
              <a:ext uri="{FF2B5EF4-FFF2-40B4-BE49-F238E27FC236}">
                <a16:creationId xmlns:a16="http://schemas.microsoft.com/office/drawing/2014/main" id="{6568C566-4D84-AF77-0A8D-4806637A620F}"/>
              </a:ext>
            </a:extLst>
          </p:cNvPr>
          <p:cNvPicPr>
            <a:picLocks noGrp="1" noChangeAspect="1"/>
          </p:cNvPicPr>
          <p:nvPr>
            <p:ph type="pic" idx="1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90" b="21890"/>
          <a:stretch/>
        </p:blipFill>
        <p:spPr>
          <a:xfrm>
            <a:off x="4940884" y="273597"/>
            <a:ext cx="4195274" cy="1467253"/>
          </a:xfrm>
        </p:spPr>
      </p:pic>
      <p:pic>
        <p:nvPicPr>
          <p:cNvPr id="24" name="Segnaposto immagine 23">
            <a:extLst>
              <a:ext uri="{FF2B5EF4-FFF2-40B4-BE49-F238E27FC236}">
                <a16:creationId xmlns:a16="http://schemas.microsoft.com/office/drawing/2014/main" id="{FA630418-6A3D-3EA2-42D9-F6CB196B26F7}"/>
              </a:ext>
            </a:extLst>
          </p:cNvPr>
          <p:cNvPicPr>
            <a:picLocks noGrp="1" noChangeAspect="1"/>
          </p:cNvPicPr>
          <p:nvPr>
            <p:ph type="pic" idx="12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95" b="24995"/>
          <a:stretch/>
        </p:blipFill>
        <p:spPr/>
      </p:pic>
      <p:pic>
        <p:nvPicPr>
          <p:cNvPr id="8" name="Segnaposto immagine 7">
            <a:extLst>
              <a:ext uri="{FF2B5EF4-FFF2-40B4-BE49-F238E27FC236}">
                <a16:creationId xmlns:a16="http://schemas.microsoft.com/office/drawing/2014/main" id="{3283F018-0A24-467D-B8DA-3A03909B2974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0" t="13742" b="1861"/>
          <a:stretch/>
        </p:blipFill>
        <p:spPr>
          <a:xfrm>
            <a:off x="4937092" y="2041525"/>
            <a:ext cx="4206908" cy="1404000"/>
          </a:xfr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BE2E371B-E78D-9E73-5E0E-DEF7DF77910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23B3E05F-85B2-D4F8-D727-91B4FA922A05}"/>
              </a:ext>
            </a:extLst>
          </p:cNvPr>
          <p:cNvSpPr txBox="1"/>
          <p:nvPr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199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E3AAACC2-35BE-7795-27F9-09AF69DD5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96" y="1660525"/>
            <a:ext cx="3645004" cy="2438400"/>
          </a:xfrm>
        </p:spPr>
        <p:txBody>
          <a:bodyPr/>
          <a:lstStyle/>
          <a:p>
            <a:r>
              <a:rPr lang="it-IT" sz="1400" dirty="0">
                <a:effectLst/>
                <a:ea typeface="Calibri" panose="020F0502020204030204" pitchFamily="34" charset="0"/>
              </a:rPr>
              <a:t>Fondazione Piemonte Innova mantiene la gestione del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 Polo di Innovazione ICT</a:t>
            </a:r>
            <a:r>
              <a:rPr lang="it-IT" sz="1400" dirty="0">
                <a:effectLst/>
                <a:ea typeface="Calibri" panose="020F0502020204030204" pitchFamily="34" charset="0"/>
              </a:rPr>
              <a:t>, una rete nata nel 2009 e che raccoglie quasi 300 aderenti, del 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Cluster Smart Communities Tech</a:t>
            </a:r>
            <a:r>
              <a:rPr lang="it-IT" sz="1400" dirty="0">
                <a:effectLst/>
                <a:ea typeface="Calibri" panose="020F0502020204030204" pitchFamily="34" charset="0"/>
              </a:rPr>
              <a:t> con 178 organizzazioni aderenti a livello nazionale tra cui 46 città e di grandi progetti come 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Piemonte Digitale 2030 </a:t>
            </a:r>
            <a:r>
              <a:rPr lang="it-IT" sz="1400" dirty="0">
                <a:effectLst/>
                <a:ea typeface="Calibri" panose="020F0502020204030204" pitchFamily="34" charset="0"/>
              </a:rPr>
              <a:t>a sostegno degli enti digitalmente fragili.</a:t>
            </a:r>
          </a:p>
          <a:p>
            <a:br>
              <a:rPr lang="it-IT" sz="1400" dirty="0"/>
            </a:br>
            <a:br>
              <a:rPr lang="it-IT" sz="1400" dirty="0"/>
            </a:b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36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dirty="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AE503B8-8B43-EC72-EFED-0F4C7DAD823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704" y="10052"/>
            <a:ext cx="4470400" cy="5143500"/>
          </a:xfrm>
          <a:prstGeom prst="rect">
            <a:avLst/>
          </a:prstGeom>
        </p:spPr>
      </p:pic>
      <p:pic>
        <p:nvPicPr>
          <p:cNvPr id="4" name="Segnaposto immagine 3">
            <a:extLst>
              <a:ext uri="{FF2B5EF4-FFF2-40B4-BE49-F238E27FC236}">
                <a16:creationId xmlns:a16="http://schemas.microsoft.com/office/drawing/2014/main" id="{910CBD5F-BD06-B804-6D4B-7305E26344A3}"/>
              </a:ext>
            </a:extLst>
          </p:cNvPr>
          <p:cNvPicPr>
            <a:picLocks noGrp="1" noChangeAspect="1"/>
          </p:cNvPicPr>
          <p:nvPr>
            <p:ph type="pic" idx="1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63" b="9163"/>
          <a:stretch>
            <a:fillRect/>
          </a:stretch>
        </p:blipFill>
        <p:spPr/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BE2E371B-E78D-9E73-5E0E-DEF7DF77910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23B3E05F-85B2-D4F8-D727-91B4FA922A05}"/>
              </a:ext>
            </a:extLst>
          </p:cNvPr>
          <p:cNvSpPr txBox="1"/>
          <p:nvPr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517EB1E8-A155-FC7D-7464-DC37B34F7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Fondazione @work</a:t>
            </a:r>
          </a:p>
        </p:txBody>
      </p:sp>
    </p:spTree>
    <p:extLst>
      <p:ext uri="{BB962C8B-B14F-4D97-AF65-F5344CB8AC3E}">
        <p14:creationId xmlns:p14="http://schemas.microsoft.com/office/powerpoint/2010/main" val="469763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E3AAACC2-35BE-7795-27F9-09AF69DD57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1400" dirty="0">
                <a:effectLst/>
                <a:ea typeface="Calibri" panose="020F0502020204030204" pitchFamily="34" charset="0"/>
              </a:rPr>
              <a:t>Fondazione Piemonte Innova </a:t>
            </a:r>
            <a:br>
              <a:rPr lang="it-IT" sz="1400" dirty="0">
                <a:effectLst/>
                <a:ea typeface="Calibri" panose="020F0502020204030204" pitchFamily="34" charset="0"/>
              </a:rPr>
            </a:br>
            <a:r>
              <a:rPr lang="it-IT" sz="1400" dirty="0">
                <a:effectLst/>
                <a:ea typeface="Calibri" panose="020F0502020204030204" pitchFamily="34" charset="0"/>
              </a:rPr>
              <a:t>è partner del progetto </a:t>
            </a:r>
            <a:r>
              <a:rPr lang="it-IT" sz="1400" b="1" dirty="0" err="1">
                <a:effectLst/>
                <a:ea typeface="Calibri" panose="020F0502020204030204" pitchFamily="34" charset="0"/>
              </a:rPr>
              <a:t>Nodes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, </a:t>
            </a:r>
            <a:r>
              <a:rPr lang="it-IT" sz="1400" dirty="0">
                <a:effectLst/>
                <a:ea typeface="Calibri" panose="020F0502020204030204" pitchFamily="34" charset="0"/>
              </a:rPr>
              <a:t>che su fondi </a:t>
            </a:r>
            <a:r>
              <a:rPr lang="it-IT" sz="1400" dirty="0" err="1">
                <a:effectLst/>
                <a:ea typeface="Calibri" panose="020F0502020204030204" pitchFamily="34" charset="0"/>
              </a:rPr>
              <a:t>Pnrr</a:t>
            </a:r>
            <a:r>
              <a:rPr lang="it-IT" sz="1400" dirty="0">
                <a:effectLst/>
                <a:ea typeface="Calibri" panose="020F0502020204030204" pitchFamily="34" charset="0"/>
              </a:rPr>
              <a:t> porterà 110 milioni di euro tra Piemonte, Valle d'Aosta e le province più occidentali della Lombardia e lavora nella 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Casa delle Tecnologie Emergenti</a:t>
            </a:r>
            <a:r>
              <a:rPr lang="it-IT" sz="1400" dirty="0">
                <a:effectLst/>
                <a:ea typeface="Calibri" panose="020F0502020204030204" pitchFamily="34" charset="0"/>
              </a:rPr>
              <a:t> per sviluppare Smart Road, Urban Air </a:t>
            </a:r>
            <a:r>
              <a:rPr lang="it-IT" sz="1400" dirty="0" err="1">
                <a:effectLst/>
                <a:ea typeface="Calibri" panose="020F0502020204030204" pitchFamily="34" charset="0"/>
              </a:rPr>
              <a:t>Mobility</a:t>
            </a:r>
            <a:r>
              <a:rPr lang="it-IT" sz="1400" dirty="0">
                <a:effectLst/>
                <a:ea typeface="Calibri" panose="020F0502020204030204" pitchFamily="34" charset="0"/>
              </a:rPr>
              <a:t>, Industria 4.0 e Servizi Urbani Innovativi.</a:t>
            </a:r>
            <a:br>
              <a:rPr lang="it-IT" sz="1400" dirty="0"/>
            </a:br>
            <a:br>
              <a:rPr lang="it-IT" sz="1400" dirty="0"/>
            </a:br>
            <a:endParaRPr lang="it-IT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sz="36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dirty="0"/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517EB1E8-A155-FC7D-7464-DC37B34F7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nostre partnership</a:t>
            </a:r>
          </a:p>
        </p:txBody>
      </p:sp>
      <p:pic>
        <p:nvPicPr>
          <p:cNvPr id="5" name="Segnaposto immagine 4">
            <a:extLst>
              <a:ext uri="{FF2B5EF4-FFF2-40B4-BE49-F238E27FC236}">
                <a16:creationId xmlns:a16="http://schemas.microsoft.com/office/drawing/2014/main" id="{BDE03DBA-AC56-8763-BAED-E5E4321D933A}"/>
              </a:ext>
            </a:extLst>
          </p:cNvPr>
          <p:cNvPicPr>
            <a:picLocks noGrp="1" noChangeAspect="1"/>
          </p:cNvPicPr>
          <p:nvPr>
            <p:ph type="pic" idx="1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" r="625"/>
          <a:stretch/>
        </p:blipFill>
        <p:spPr>
          <a:xfrm>
            <a:off x="4942072" y="273598"/>
            <a:ext cx="4198493" cy="2610216"/>
          </a:xfr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BE2E371B-E78D-9E73-5E0E-DEF7DF7791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78" b="21153"/>
          <a:stretch/>
        </p:blipFill>
        <p:spPr>
          <a:xfrm>
            <a:off x="5943600" y="4327525"/>
            <a:ext cx="3182467" cy="822325"/>
          </a:xfrm>
          <a:prstGeom prst="rect">
            <a:avLst/>
          </a:prstGeom>
        </p:spPr>
      </p:pic>
      <p:pic>
        <p:nvPicPr>
          <p:cNvPr id="14" name="Segnaposto immagine 13">
            <a:extLst>
              <a:ext uri="{FF2B5EF4-FFF2-40B4-BE49-F238E27FC236}">
                <a16:creationId xmlns:a16="http://schemas.microsoft.com/office/drawing/2014/main" id="{67679499-A49D-4561-BF6D-DEE29C218967}"/>
              </a:ext>
            </a:extLst>
          </p:cNvPr>
          <p:cNvPicPr>
            <a:picLocks noGrp="1" noChangeAspect="1"/>
          </p:cNvPicPr>
          <p:nvPr>
            <p:ph type="pic" idx="1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9" t="17109" r="18770" b="34532"/>
          <a:stretch/>
        </p:blipFill>
        <p:spPr>
          <a:xfrm>
            <a:off x="4937092" y="3184525"/>
            <a:ext cx="4206908" cy="1965325"/>
          </a:xfr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23B3E05F-85B2-D4F8-D727-91B4FA922A05}"/>
              </a:ext>
            </a:extLst>
          </p:cNvPr>
          <p:cNvSpPr txBox="1"/>
          <p:nvPr/>
        </p:nvSpPr>
        <p:spPr>
          <a:xfrm>
            <a:off x="8305800" y="4788000"/>
            <a:ext cx="457200" cy="152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marL="1494790" marR="0" lvl="0" indent="0" algn="r" defTabSz="914400" eaLnBrk="1" fontAlgn="auto" latinLnBrk="0" hangingPunct="1">
              <a:lnSpc>
                <a:spcPct val="100000"/>
              </a:lnSpc>
              <a:spcBef>
                <a:spcPts val="8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C04520-CCBE-AC41-AE2A-3961135B51DF}" type="slidenum">
              <a:rPr lang="it-IT" sz="800" smtClean="0">
                <a:solidFill>
                  <a:schemeClr val="bg1"/>
                </a:solidFill>
              </a:rPr>
              <a:pPr marL="1494790" marR="0" lvl="0" indent="0" algn="r" defTabSz="914400" eaLnBrk="1" fontAlgn="auto" latinLnBrk="0" hangingPunct="1">
                <a:lnSpc>
                  <a:spcPct val="100000"/>
                </a:lnSpc>
                <a:spcBef>
                  <a:spcPts val="85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lang="it-IT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84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5B7C931-7AD6-E58B-4076-2F143E219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nostro DNA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D84469C-711B-E055-3751-CC35DC3309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8625" y="1508125"/>
            <a:ext cx="8029575" cy="2286000"/>
          </a:xfrm>
        </p:spPr>
        <p:txBody>
          <a:bodyPr/>
          <a:lstStyle/>
          <a:p>
            <a:pPr marL="285750" indent="-285750" algn="l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it-IT" sz="1400" b="0" dirty="0">
                <a:effectLst/>
                <a:ea typeface="Calibri" panose="020F0502020204030204" pitchFamily="34" charset="0"/>
              </a:rPr>
              <a:t>Fondazione Piemonte Innova 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non ha fini di lucro </a:t>
            </a:r>
            <a:r>
              <a:rPr lang="it-IT" sz="1400" b="0" dirty="0">
                <a:effectLst/>
                <a:ea typeface="Calibri" panose="020F0502020204030204" pitchFamily="34" charset="0"/>
              </a:rPr>
              <a:t>e come tale lavora in modo neutrale sia con i privati sia con la pubblica amministrazione, gestendo e sviluppando le opportunità del settore tecnologico</a:t>
            </a:r>
          </a:p>
          <a:p>
            <a:pPr marL="285750" indent="-285750" algn="l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it-IT" sz="1400" b="0" dirty="0">
                <a:effectLst/>
                <a:ea typeface="Calibri" panose="020F0502020204030204" pitchFamily="34" charset="0"/>
              </a:rPr>
              <a:t>L’obiettivo è 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accelerare lo sviluppo delle competenze tecnologiche piemontesi a livello nazionale e internazionale,</a:t>
            </a:r>
            <a:r>
              <a:rPr lang="it-IT" sz="1400" b="0" dirty="0">
                <a:effectLst/>
                <a:ea typeface="Calibri" panose="020F0502020204030204" pitchFamily="34" charset="0"/>
              </a:rPr>
              <a:t> abilitando collaborazioni pubblico-private e in ottica di partenariato con i player del territorio </a:t>
            </a:r>
          </a:p>
          <a:p>
            <a:pPr marL="285750" indent="-285750" algn="l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it-IT" sz="1400" b="0" dirty="0">
                <a:effectLst/>
                <a:ea typeface="Calibri" panose="020F0502020204030204" pitchFamily="34" charset="0"/>
              </a:rPr>
              <a:t>Per misurare e pianificare la propria attività dal 2023 pubblicherà il proprio </a:t>
            </a:r>
            <a:r>
              <a:rPr lang="it-IT" sz="1400" b="1" dirty="0">
                <a:effectLst/>
                <a:ea typeface="Calibri" panose="020F0502020204030204" pitchFamily="34" charset="0"/>
              </a:rPr>
              <a:t>bilancio sociale e la valutazione d’impatto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4944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9439856-ECEA-4B94-8C17-DCCEBCC45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0864" y="746125"/>
            <a:ext cx="5590536" cy="284693"/>
          </a:xfrm>
        </p:spPr>
        <p:txBody>
          <a:bodyPr/>
          <a:lstStyle/>
          <a:p>
            <a:pPr algn="ctr"/>
            <a:r>
              <a:rPr lang="it-IT" dirty="0"/>
              <a:t>I nostri fondatori e contributori</a:t>
            </a:r>
          </a:p>
        </p:txBody>
      </p:sp>
      <p:pic>
        <p:nvPicPr>
          <p:cNvPr id="6" name="Picture 10" descr="Risultati immagini per città torino  logo">
            <a:extLst>
              <a:ext uri="{FF2B5EF4-FFF2-40B4-BE49-F238E27FC236}">
                <a16:creationId xmlns:a16="http://schemas.microsoft.com/office/drawing/2014/main" id="{B08EC69F-7EA7-4444-BDEE-DF76C1364B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52" r="2907" b="7084"/>
          <a:stretch/>
        </p:blipFill>
        <p:spPr bwMode="auto">
          <a:xfrm>
            <a:off x="3124200" y="1478650"/>
            <a:ext cx="1139063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uppo 9">
            <a:extLst>
              <a:ext uri="{FF2B5EF4-FFF2-40B4-BE49-F238E27FC236}">
                <a16:creationId xmlns:a16="http://schemas.microsoft.com/office/drawing/2014/main" id="{4EDCC192-17FD-4EAF-A0EE-12846893613F}"/>
              </a:ext>
            </a:extLst>
          </p:cNvPr>
          <p:cNvGrpSpPr/>
          <p:nvPr/>
        </p:nvGrpSpPr>
        <p:grpSpPr>
          <a:xfrm>
            <a:off x="2108082" y="2201623"/>
            <a:ext cx="3808656" cy="313400"/>
            <a:chOff x="943982" y="3102124"/>
            <a:chExt cx="3499972" cy="288000"/>
          </a:xfrm>
        </p:grpSpPr>
        <p:pic>
          <p:nvPicPr>
            <p:cNvPr id="11" name="Picture 2" descr="Risultati immagini per universita piemonte orientale logo">
              <a:extLst>
                <a:ext uri="{FF2B5EF4-FFF2-40B4-BE49-F238E27FC236}">
                  <a16:creationId xmlns:a16="http://schemas.microsoft.com/office/drawing/2014/main" id="{EF51F69F-6CC8-47EC-9B8D-9209073DD6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733954" y="3102124"/>
              <a:ext cx="621178" cy="28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Immagine 13">
              <a:extLst>
                <a:ext uri="{FF2B5EF4-FFF2-40B4-BE49-F238E27FC236}">
                  <a16:creationId xmlns:a16="http://schemas.microsoft.com/office/drawing/2014/main" id="{8C00EEFA-4D76-45C3-AFDA-242C58D7F8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3982" y="3102124"/>
              <a:ext cx="723924" cy="288000"/>
            </a:xfrm>
            <a:prstGeom prst="rect">
              <a:avLst/>
            </a:prstGeom>
          </p:spPr>
        </p:pic>
        <p:pic>
          <p:nvPicPr>
            <p:cNvPr id="15" name="Immagine 14">
              <a:extLst>
                <a:ext uri="{FF2B5EF4-FFF2-40B4-BE49-F238E27FC236}">
                  <a16:creationId xmlns:a16="http://schemas.microsoft.com/office/drawing/2014/main" id="{A5125E74-8DC1-45AD-A4FB-EE34EC7DFF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64" t="20913" r="11562" b="18243"/>
            <a:stretch/>
          </p:blipFill>
          <p:spPr>
            <a:xfrm>
              <a:off x="1879012" y="3102124"/>
              <a:ext cx="643836" cy="288000"/>
            </a:xfrm>
            <a:prstGeom prst="rect">
              <a:avLst/>
            </a:prstGeom>
          </p:spPr>
        </p:pic>
        <p:pic>
          <p:nvPicPr>
            <p:cNvPr id="16" name="Immagine 15">
              <a:extLst>
                <a:ext uri="{FF2B5EF4-FFF2-40B4-BE49-F238E27FC236}">
                  <a16:creationId xmlns:a16="http://schemas.microsoft.com/office/drawing/2014/main" id="{FBAD8193-BC16-4681-B658-8BBF83FB8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6238" y="3102124"/>
              <a:ext cx="877716" cy="288000"/>
            </a:xfrm>
            <a:prstGeom prst="rect">
              <a:avLst/>
            </a:prstGeom>
          </p:spPr>
        </p:pic>
      </p:grpSp>
      <p:pic>
        <p:nvPicPr>
          <p:cNvPr id="22" name="Immagine 21" descr="Immagine che contiene testo, computer, tastiera, scuro&#10;&#10;Descrizione generata automaticamente">
            <a:extLst>
              <a:ext uri="{FF2B5EF4-FFF2-40B4-BE49-F238E27FC236}">
                <a16:creationId xmlns:a16="http://schemas.microsoft.com/office/drawing/2014/main" id="{CD956B43-CCFE-418B-A6CA-9E1FA47ACC8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061" y="2940702"/>
            <a:ext cx="972000" cy="205741"/>
          </a:xfrm>
          <a:prstGeom prst="rect">
            <a:avLst/>
          </a:prstGeom>
        </p:spPr>
      </p:pic>
      <p:pic>
        <p:nvPicPr>
          <p:cNvPr id="23" name="Picture 18" descr="Risultati immagini per intesa san paolo logo">
            <a:extLst>
              <a:ext uri="{FF2B5EF4-FFF2-40B4-BE49-F238E27FC236}">
                <a16:creationId xmlns:a16="http://schemas.microsoft.com/office/drawing/2014/main" id="{5E4939CC-E1A3-4885-BFE0-2AE23BAFF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30336" y="2991768"/>
            <a:ext cx="1332000" cy="14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Risultati immagini per unicredit logo">
            <a:extLst>
              <a:ext uri="{FF2B5EF4-FFF2-40B4-BE49-F238E27FC236}">
                <a16:creationId xmlns:a16="http://schemas.microsoft.com/office/drawing/2014/main" id="{46C4DDE4-16F9-4A17-BD46-7B0ADE4A3A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5" t="27796" r="14293" b="35637"/>
          <a:stretch/>
        </p:blipFill>
        <p:spPr bwMode="auto">
          <a:xfrm>
            <a:off x="7438759" y="2969569"/>
            <a:ext cx="936000" cy="18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>
            <a:extLst>
              <a:ext uri="{FF2B5EF4-FFF2-40B4-BE49-F238E27FC236}">
                <a16:creationId xmlns:a16="http://schemas.microsoft.com/office/drawing/2014/main" id="{B75040AB-11EF-4E76-B556-C0BFDA84926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486" y="2955832"/>
            <a:ext cx="612000" cy="162707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02F209EC-FFCE-4154-AD8E-99CEBF9756D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911" y="2845834"/>
            <a:ext cx="1296000" cy="395475"/>
          </a:xfrm>
          <a:prstGeom prst="rect">
            <a:avLst/>
          </a:prstGeom>
        </p:spPr>
      </p:pic>
      <p:pic>
        <p:nvPicPr>
          <p:cNvPr id="28" name="Immagine 27" descr="Immagine che contiene testo, clipart&#10;&#10;Descrizione generata automaticamente">
            <a:extLst>
              <a:ext uri="{FF2B5EF4-FFF2-40B4-BE49-F238E27FC236}">
                <a16:creationId xmlns:a16="http://schemas.microsoft.com/office/drawing/2014/main" id="{17ABFDFE-599E-4AB2-AC0F-73D2C54AE81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724" y="2227786"/>
            <a:ext cx="696276" cy="313400"/>
          </a:xfrm>
          <a:prstGeom prst="rect">
            <a:avLst/>
          </a:prstGeom>
        </p:spPr>
      </p:pic>
      <p:pic>
        <p:nvPicPr>
          <p:cNvPr id="31" name="Immagine 30" descr="Immagine che contiene testo&#10;&#10;Descrizione generata automaticamente">
            <a:extLst>
              <a:ext uri="{FF2B5EF4-FFF2-40B4-BE49-F238E27FC236}">
                <a16:creationId xmlns:a16="http://schemas.microsoft.com/office/drawing/2014/main" id="{B33F851F-315A-40FA-A4B0-E367F7DFFD1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429601"/>
            <a:ext cx="1152000" cy="38234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1AA6AE55-4D3B-4D55-BC05-DB1B8B35A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231" y="1431925"/>
            <a:ext cx="442169" cy="44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mera di commercio di Torino |">
            <a:extLst>
              <a:ext uri="{FF2B5EF4-FFF2-40B4-BE49-F238E27FC236}">
                <a16:creationId xmlns:a16="http://schemas.microsoft.com/office/drawing/2014/main" id="{35FF4889-1212-4B5E-8B19-308B8029D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60275"/>
            <a:ext cx="1406626" cy="43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Risultati immagini per regione piemonte logo">
            <a:extLst>
              <a:ext uri="{FF2B5EF4-FFF2-40B4-BE49-F238E27FC236}">
                <a16:creationId xmlns:a16="http://schemas.microsoft.com/office/drawing/2014/main" id="{D2849426-7137-4439-A365-54087246D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52944" y="1504109"/>
            <a:ext cx="905056" cy="3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Immagine 35">
            <a:extLst>
              <a:ext uri="{FF2B5EF4-FFF2-40B4-BE49-F238E27FC236}">
                <a16:creationId xmlns:a16="http://schemas.microsoft.com/office/drawing/2014/main" id="{E5758A50-85F1-4443-83A5-16C2148B8F0F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45278"/>
            <a:ext cx="796444" cy="252000"/>
          </a:xfrm>
          <a:prstGeom prst="rect">
            <a:avLst/>
          </a:prstGeom>
        </p:spPr>
      </p:pic>
      <p:pic>
        <p:nvPicPr>
          <p:cNvPr id="37" name="Picture 14" descr="Risultati immagini per leonardo logo">
            <a:extLst>
              <a:ext uri="{FF2B5EF4-FFF2-40B4-BE49-F238E27FC236}">
                <a16:creationId xmlns:a16="http://schemas.microsoft.com/office/drawing/2014/main" id="{39F5DB27-9A4A-4776-8AAB-02B936225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6211" y="2931022"/>
            <a:ext cx="1080000" cy="19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>
            <a:extLst>
              <a:ext uri="{FF2B5EF4-FFF2-40B4-BE49-F238E27FC236}">
                <a16:creationId xmlns:a16="http://schemas.microsoft.com/office/drawing/2014/main" id="{AB444EEE-28E2-4CD0-A74E-F9057C360D95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2" t="9540" r="7359" b="6913"/>
          <a:stretch/>
        </p:blipFill>
        <p:spPr>
          <a:xfrm>
            <a:off x="1912636" y="2892832"/>
            <a:ext cx="432000" cy="306307"/>
          </a:xfrm>
          <a:prstGeom prst="rect">
            <a:avLst/>
          </a:prstGeom>
        </p:spPr>
      </p:pic>
      <p:pic>
        <p:nvPicPr>
          <p:cNvPr id="1030" name="Picture 6" descr="CONSORZIO PER IL SISTEMA INFORMATIVO (CSI PIEMONTE) | Cipsec">
            <a:extLst>
              <a:ext uri="{FF2B5EF4-FFF2-40B4-BE49-F238E27FC236}">
                <a16:creationId xmlns:a16="http://schemas.microsoft.com/office/drawing/2014/main" id="{BF7AA2BD-409C-454E-A2C7-E276AF3AC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731" y="3348338"/>
            <a:ext cx="648000" cy="6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Unioncamere Piemonte | CCI Alpmed">
            <a:extLst>
              <a:ext uri="{FF2B5EF4-FFF2-40B4-BE49-F238E27FC236}">
                <a16:creationId xmlns:a16="http://schemas.microsoft.com/office/drawing/2014/main" id="{6013D7EF-8C3C-4251-9BEB-B2E5FDFE14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53" t="9174" r="37006" b="32956"/>
          <a:stretch/>
        </p:blipFill>
        <p:spPr bwMode="auto">
          <a:xfrm>
            <a:off x="5445352" y="3348338"/>
            <a:ext cx="990600" cy="51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311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E545B191-A04F-D341-C8A2-88E707D51F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1950" y="4300000"/>
            <a:ext cx="1695450" cy="849849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45FE46B7-84ED-D210-402E-7DBAB77C5C9D}"/>
              </a:ext>
            </a:extLst>
          </p:cNvPr>
          <p:cNvSpPr txBox="1"/>
          <p:nvPr/>
        </p:nvSpPr>
        <p:spPr>
          <a:xfrm>
            <a:off x="3924300" y="2193859"/>
            <a:ext cx="1295400" cy="381066"/>
          </a:xfrm>
          <a:prstGeom prst="rect">
            <a:avLst/>
          </a:prstGeom>
        </p:spPr>
        <p:txBody>
          <a:bodyPr vert="horz" wrap="square" lIns="0" tIns="12065" rIns="0" bIns="0" rtlCol="0" anchor="b">
            <a:spAutoFit/>
          </a:bodyPr>
          <a:lstStyle/>
          <a:p>
            <a:pPr marR="5080" algn="ctr">
              <a:lnSpc>
                <a:spcPct val="120000"/>
              </a:lnSpc>
            </a:pPr>
            <a:r>
              <a:rPr lang="it-IT" sz="2200" dirty="0">
                <a:solidFill>
                  <a:schemeClr val="bg1"/>
                </a:solidFill>
                <a:latin typeface="Arial"/>
                <a:cs typeface="Arial"/>
              </a:rPr>
              <a:t>GRAZIE.</a:t>
            </a:r>
          </a:p>
        </p:txBody>
      </p:sp>
    </p:spTree>
    <p:extLst>
      <p:ext uri="{BB962C8B-B14F-4D97-AF65-F5344CB8AC3E}">
        <p14:creationId xmlns:p14="http://schemas.microsoft.com/office/powerpoint/2010/main" val="2882272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wrap="square" lIns="0" tIns="12065" rIns="0" bIns="0" rtlCol="0" anchor="b">
        <a:spAutoFit/>
      </a:bodyPr>
      <a:lstStyle>
        <a:defPPr marR="5080" algn="l">
          <a:lnSpc>
            <a:spcPct val="120000"/>
          </a:lnSpc>
          <a:defRPr sz="650" dirty="0" err="1" smtClean="0">
            <a:latin typeface="Arial"/>
            <a:cs typeface="Arial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df22115-b9e9-4102-b712-979701a28b97">
      <Terms xmlns="http://schemas.microsoft.com/office/infopath/2007/PartnerControls"/>
    </lcf76f155ced4ddcb4097134ff3c332f>
    <TaxCatchAll xmlns="ee78481d-2243-4c5b-9ffe-b04fc28318e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4E67089497A524D8F5C466615D92A1D" ma:contentTypeVersion="16" ma:contentTypeDescription="Creare un nuovo documento." ma:contentTypeScope="" ma:versionID="8f12eeb49148303ac8af7b812dcc9e02">
  <xsd:schema xmlns:xsd="http://www.w3.org/2001/XMLSchema" xmlns:xs="http://www.w3.org/2001/XMLSchema" xmlns:p="http://schemas.microsoft.com/office/2006/metadata/properties" xmlns:ns2="7df22115-b9e9-4102-b712-979701a28b97" xmlns:ns3="ee78481d-2243-4c5b-9ffe-b04fc28318ed" targetNamespace="http://schemas.microsoft.com/office/2006/metadata/properties" ma:root="true" ma:fieldsID="bec6291e348e82658d2fa0b642e7e388" ns2:_="" ns3:_="">
    <xsd:import namespace="7df22115-b9e9-4102-b712-979701a28b97"/>
    <xsd:import namespace="ee78481d-2243-4c5b-9ffe-b04fc28318e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f22115-b9e9-4102-b712-979701a28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Tag immagine" ma:readOnly="false" ma:fieldId="{5cf76f15-5ced-4ddc-b409-7134ff3c332f}" ma:taxonomyMulti="true" ma:sspId="502f2c28-4bbe-4c63-81d8-62e66c07bb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78481d-2243-4c5b-9ffe-b04fc28318e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20e2d1e7-e550-45ea-b365-b67f8250a69d}" ma:internalName="TaxCatchAll" ma:showField="CatchAllData" ma:web="ee78481d-2243-4c5b-9ffe-b04fc28318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27D36D-AA59-4DD4-89F8-A02534BC509D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ee78481d-2243-4c5b-9ffe-b04fc28318ed"/>
    <ds:schemaRef ds:uri="http://schemas.microsoft.com/office/2006/metadata/properties"/>
    <ds:schemaRef ds:uri="http://purl.org/dc/terms/"/>
    <ds:schemaRef ds:uri="7df22115-b9e9-4102-b712-979701a28b97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FFF4AE8-C86B-498E-BEE5-B7B7AE40F0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df22115-b9e9-4102-b712-979701a28b97"/>
    <ds:schemaRef ds:uri="ee78481d-2243-4c5b-9ffe-b04fc28318e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E1DBC72-3CA4-4BCF-8062-9DD5454A9FE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789</TotalTime>
  <Words>1369</Words>
  <Application>Microsoft Office PowerPoint</Application>
  <PresentationFormat>Personalizzato</PresentationFormat>
  <Paragraphs>98</Paragraphs>
  <Slides>13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Roboto</vt:lpstr>
      <vt:lpstr>Times New Roman</vt:lpstr>
      <vt:lpstr>Wingdings</vt:lpstr>
      <vt:lpstr>Office Theme</vt:lpstr>
      <vt:lpstr>TORINO WIRELESS  DIVENTA  PIEMONTE INNOVA</vt:lpstr>
      <vt:lpstr>Aggiorniamo il presente per abilitare il futuro</vt:lpstr>
      <vt:lpstr>Competenza radicata in oltre 20 anni di storia</vt:lpstr>
      <vt:lpstr>Piemonte Innova, un ecosistema  in competizione</vt:lpstr>
      <vt:lpstr>Competenze in rete</vt:lpstr>
      <vt:lpstr>I nostri numeri</vt:lpstr>
      <vt:lpstr>Costruire relazioni e progetti</vt:lpstr>
      <vt:lpstr>Accompagnare la transizione</vt:lpstr>
      <vt:lpstr>Fondazione @work</vt:lpstr>
      <vt:lpstr>Le nostre partnership</vt:lpstr>
      <vt:lpstr>Il nostro DNA</vt:lpstr>
      <vt:lpstr>I nostri fondatori e contributori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Chiara Cavanna</dc:creator>
  <cp:lastModifiedBy>Evtimova Radmila</cp:lastModifiedBy>
  <cp:revision>44</cp:revision>
  <dcterms:created xsi:type="dcterms:W3CDTF">2022-09-30T14:24:21Z</dcterms:created>
  <dcterms:modified xsi:type="dcterms:W3CDTF">2022-10-19T15:05:01Z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2022-09-30T00:00:00Z</vt:filetime>
  </property>
  <property fmtid="{D5CDD505-2E9C-101B-9397-08002B2CF9AE}" pid="3" name="Creator">
    <vt:lpwstr>Adobe InDesign 17.4 (Macintosh)</vt:lpwstr>
  </property>
  <property fmtid="{D5CDD505-2E9C-101B-9397-08002B2CF9AE}" pid="4" name="LastSaved">
    <vt:filetime>2022-09-30T00:00:00Z</vt:filetime>
  </property>
  <property fmtid="{D5CDD505-2E9C-101B-9397-08002B2CF9AE}" pid="5" name="Producer">
    <vt:lpwstr>Adobe PDF Library 16.0.7</vt:lpwstr>
  </property>
  <property fmtid="{D5CDD505-2E9C-101B-9397-08002B2CF9AE}" pid="6" name="ContentTypeId">
    <vt:lpwstr>0x010100D4E67089497A524D8F5C466615D92A1D</vt:lpwstr>
  </property>
  <property fmtid="{D5CDD505-2E9C-101B-9397-08002B2CF9AE}" pid="7" name="MediaServiceImageTags">
    <vt:lpwstr/>
  </property>
</Properties>
</file>